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4"/>
  </p:sldMasterIdLst>
  <p:notesMasterIdLst>
    <p:notesMasterId r:id="rId24"/>
  </p:notesMasterIdLst>
  <p:sldIdLst>
    <p:sldId id="302" r:id="rId5"/>
    <p:sldId id="802" r:id="rId6"/>
    <p:sldId id="595" r:id="rId7"/>
    <p:sldId id="799" r:id="rId8"/>
    <p:sldId id="610" r:id="rId9"/>
    <p:sldId id="421" r:id="rId10"/>
    <p:sldId id="608" r:id="rId11"/>
    <p:sldId id="543" r:id="rId12"/>
    <p:sldId id="803" r:id="rId13"/>
    <p:sldId id="754" r:id="rId14"/>
    <p:sldId id="751" r:id="rId15"/>
    <p:sldId id="592" r:id="rId16"/>
    <p:sldId id="758" r:id="rId17"/>
    <p:sldId id="746" r:id="rId18"/>
    <p:sldId id="798" r:id="rId19"/>
    <p:sldId id="757" r:id="rId20"/>
    <p:sldId id="766" r:id="rId21"/>
    <p:sldId id="774" r:id="rId22"/>
    <p:sldId id="398" r:id="rId2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duard Witteveen" initials="EW" lastIdx="7" clrIdx="0">
    <p:extLst>
      <p:ext uri="{19B8F6BF-5375-455C-9EA6-DF929625EA0E}">
        <p15:presenceInfo xmlns:p15="http://schemas.microsoft.com/office/powerpoint/2012/main" userId="S-1-5-21-3942159474-984186493-1990781785-1521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7E1"/>
    <a:srgbClr val="FFFFFF"/>
    <a:srgbClr val="272727"/>
    <a:srgbClr val="FFFCF3"/>
    <a:srgbClr val="44B529"/>
    <a:srgbClr val="2DB12D"/>
    <a:srgbClr val="7692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87528B-9AB2-4442-8F67-80E6ACB7C22F}" v="124" dt="2021-09-08T11:48:15.425"/>
    <p1510:client id="{B8E77A7B-1B78-5F4E-AA8A-45FC8DA50B8D}" v="776" dt="2021-09-08T12:28:55.131"/>
    <p1510:client id="{BB354590-1F18-43CC-B4AF-1D6ABA46B45B}" v="3" dt="2021-09-09T05:35:20.2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315"/>
    <p:restoredTop sz="96067" autoAdjust="0"/>
  </p:normalViewPr>
  <p:slideViewPr>
    <p:cSldViewPr snapToGrid="0">
      <p:cViewPr varScale="1">
        <p:scale>
          <a:sx n="149" d="100"/>
          <a:sy n="149" d="100"/>
        </p:scale>
        <p:origin x="19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4" d="100"/>
        <a:sy n="104" d="100"/>
      </p:scale>
      <p:origin x="0" y="-270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anot Bijpost" userId="S::jeanot.bijpost@vng.nl::cdf441b5-59e9-4346-906c-b64ac00bf298" providerId="AD" clId="Web-{AE16FED8-4F1C-4879-B5BE-B0BA40DD670C}"/>
    <pc:docChg chg="delSld">
      <pc:chgData name="Jeanot Bijpost" userId="S::jeanot.bijpost@vng.nl::cdf441b5-59e9-4346-906c-b64ac00bf298" providerId="AD" clId="Web-{AE16FED8-4F1C-4879-B5BE-B0BA40DD670C}" dt="2021-03-16T11:41:45.254" v="0"/>
      <pc:docMkLst>
        <pc:docMk/>
      </pc:docMkLst>
      <pc:sldChg chg="del">
        <pc:chgData name="Jeanot Bijpost" userId="S::jeanot.bijpost@vng.nl::cdf441b5-59e9-4346-906c-b64ac00bf298" providerId="AD" clId="Web-{AE16FED8-4F1C-4879-B5BE-B0BA40DD670C}" dt="2021-03-16T11:41:45.254" v="0"/>
        <pc:sldMkLst>
          <pc:docMk/>
          <pc:sldMk cId="535641494" sldId="258"/>
        </pc:sldMkLst>
      </pc:sldChg>
    </pc:docChg>
  </pc:docChgLst>
  <pc:docChgLst>
    <pc:chgData name="Jeanot Bijpost" userId="S::jeanot.bijpost@vng.nl::cdf441b5-59e9-4346-906c-b64ac00bf298" providerId="AD" clId="Web-{10F838D2-8ECF-41CB-A7FA-9C1F21EFDE31}"/>
    <pc:docChg chg="modSld">
      <pc:chgData name="Jeanot Bijpost" userId="S::jeanot.bijpost@vng.nl::cdf441b5-59e9-4346-906c-b64ac00bf298" providerId="AD" clId="Web-{10F838D2-8ECF-41CB-A7FA-9C1F21EFDE31}" dt="2021-06-10T07:01:03.145" v="3" actId="1076"/>
      <pc:docMkLst>
        <pc:docMk/>
      </pc:docMkLst>
      <pc:sldChg chg="modSp">
        <pc:chgData name="Jeanot Bijpost" userId="S::jeanot.bijpost@vng.nl::cdf441b5-59e9-4346-906c-b64ac00bf298" providerId="AD" clId="Web-{10F838D2-8ECF-41CB-A7FA-9C1F21EFDE31}" dt="2021-06-10T07:01:03.145" v="3" actId="1076"/>
        <pc:sldMkLst>
          <pc:docMk/>
          <pc:sldMk cId="3377920599" sldId="351"/>
        </pc:sldMkLst>
        <pc:spChg chg="mod">
          <ac:chgData name="Jeanot Bijpost" userId="S::jeanot.bijpost@vng.nl::cdf441b5-59e9-4346-906c-b64ac00bf298" providerId="AD" clId="Web-{10F838D2-8ECF-41CB-A7FA-9C1F21EFDE31}" dt="2021-06-10T07:01:03.129" v="1" actId="1076"/>
          <ac:spMkLst>
            <pc:docMk/>
            <pc:sldMk cId="3377920599" sldId="351"/>
            <ac:spMk id="28" creationId="{CF025A53-5EA6-4FBC-B81D-A30256884ADD}"/>
          </ac:spMkLst>
        </pc:spChg>
        <pc:spChg chg="mod">
          <ac:chgData name="Jeanot Bijpost" userId="S::jeanot.bijpost@vng.nl::cdf441b5-59e9-4346-906c-b64ac00bf298" providerId="AD" clId="Web-{10F838D2-8ECF-41CB-A7FA-9C1F21EFDE31}" dt="2021-06-10T07:01:03.129" v="2" actId="1076"/>
          <ac:spMkLst>
            <pc:docMk/>
            <pc:sldMk cId="3377920599" sldId="351"/>
            <ac:spMk id="38" creationId="{78C51087-4E6B-4462-88E8-C72162DB865C}"/>
          </ac:spMkLst>
        </pc:spChg>
        <pc:spChg chg="mod">
          <ac:chgData name="Jeanot Bijpost" userId="S::jeanot.bijpost@vng.nl::cdf441b5-59e9-4346-906c-b64ac00bf298" providerId="AD" clId="Web-{10F838D2-8ECF-41CB-A7FA-9C1F21EFDE31}" dt="2021-06-10T07:01:03.145" v="3" actId="1076"/>
          <ac:spMkLst>
            <pc:docMk/>
            <pc:sldMk cId="3377920599" sldId="351"/>
            <ac:spMk id="73" creationId="{C26A5F19-B0D1-43EB-A75C-E3C407C11CFC}"/>
          </ac:spMkLst>
        </pc:spChg>
        <pc:grpChg chg="mod">
          <ac:chgData name="Jeanot Bijpost" userId="S::jeanot.bijpost@vng.nl::cdf441b5-59e9-4346-906c-b64ac00bf298" providerId="AD" clId="Web-{10F838D2-8ECF-41CB-A7FA-9C1F21EFDE31}" dt="2021-06-10T07:01:03.129" v="0" actId="1076"/>
          <ac:grpSpMkLst>
            <pc:docMk/>
            <pc:sldMk cId="3377920599" sldId="351"/>
            <ac:grpSpMk id="35" creationId="{B692B0A0-D545-43CB-8AF6-F79A285E6EEB}"/>
          </ac:grpSpMkLst>
        </pc:grpChg>
      </pc:sldChg>
    </pc:docChg>
  </pc:docChgLst>
  <pc:docChgLst>
    <pc:chgData name="Ad Gerrits" userId="S::ad.gerrits@vng.nl::1e844392-3ac1-496e-b414-2cc5963c111d" providerId="AD" clId="Web-{55FEC09F-C00F-2000-A29A-602708FB091B}"/>
    <pc:docChg chg="modSld">
      <pc:chgData name="Ad Gerrits" userId="S::ad.gerrits@vng.nl::1e844392-3ac1-496e-b414-2cc5963c111d" providerId="AD" clId="Web-{55FEC09F-C00F-2000-A29A-602708FB091B}" dt="2021-04-23T07:57:57.641" v="10" actId="20577"/>
      <pc:docMkLst>
        <pc:docMk/>
      </pc:docMkLst>
      <pc:sldChg chg="modSp">
        <pc:chgData name="Ad Gerrits" userId="S::ad.gerrits@vng.nl::1e844392-3ac1-496e-b414-2cc5963c111d" providerId="AD" clId="Web-{55FEC09F-C00F-2000-A29A-602708FB091B}" dt="2021-04-23T07:57:57.641" v="10" actId="20577"/>
        <pc:sldMkLst>
          <pc:docMk/>
          <pc:sldMk cId="3739579382" sldId="307"/>
        </pc:sldMkLst>
        <pc:spChg chg="mod">
          <ac:chgData name="Ad Gerrits" userId="S::ad.gerrits@vng.nl::1e844392-3ac1-496e-b414-2cc5963c111d" providerId="AD" clId="Web-{55FEC09F-C00F-2000-A29A-602708FB091B}" dt="2021-04-23T07:57:47.437" v="9" actId="20577"/>
          <ac:spMkLst>
            <pc:docMk/>
            <pc:sldMk cId="3739579382" sldId="307"/>
            <ac:spMk id="8" creationId="{F87BCC59-A4E0-468F-875C-C1241FFDBC19}"/>
          </ac:spMkLst>
        </pc:spChg>
        <pc:spChg chg="mod">
          <ac:chgData name="Ad Gerrits" userId="S::ad.gerrits@vng.nl::1e844392-3ac1-496e-b414-2cc5963c111d" providerId="AD" clId="Web-{55FEC09F-C00F-2000-A29A-602708FB091B}" dt="2021-04-23T07:57:57.641" v="10" actId="20577"/>
          <ac:spMkLst>
            <pc:docMk/>
            <pc:sldMk cId="3739579382" sldId="307"/>
            <ac:spMk id="36" creationId="{642A3317-3A21-40D3-B296-41789702B9D0}"/>
          </ac:spMkLst>
        </pc:spChg>
      </pc:sldChg>
    </pc:docChg>
  </pc:docChgLst>
  <pc:docChgLst>
    <pc:chgData name="Ad Gerrits" userId="S::ad.gerrits@vng.nl::1e844392-3ac1-496e-b414-2cc5963c111d" providerId="AD" clId="Web-{A87F3427-8966-FBB0-DC93-E27A06368625}"/>
    <pc:docChg chg="modSld">
      <pc:chgData name="Ad Gerrits" userId="S::ad.gerrits@vng.nl::1e844392-3ac1-496e-b414-2cc5963c111d" providerId="AD" clId="Web-{A87F3427-8966-FBB0-DC93-E27A06368625}" dt="2021-04-23T07:53:44" v="86" actId="20577"/>
      <pc:docMkLst>
        <pc:docMk/>
      </pc:docMkLst>
      <pc:sldChg chg="modSp">
        <pc:chgData name="Ad Gerrits" userId="S::ad.gerrits@vng.nl::1e844392-3ac1-496e-b414-2cc5963c111d" providerId="AD" clId="Web-{A87F3427-8966-FBB0-DC93-E27A06368625}" dt="2021-04-23T07:53:44" v="86" actId="20577"/>
        <pc:sldMkLst>
          <pc:docMk/>
          <pc:sldMk cId="3739579382" sldId="307"/>
        </pc:sldMkLst>
        <pc:spChg chg="mod">
          <ac:chgData name="Ad Gerrits" userId="S::ad.gerrits@vng.nl::1e844392-3ac1-496e-b414-2cc5963c111d" providerId="AD" clId="Web-{A87F3427-8966-FBB0-DC93-E27A06368625}" dt="2021-04-23T07:53:44" v="86" actId="20577"/>
          <ac:spMkLst>
            <pc:docMk/>
            <pc:sldMk cId="3739579382" sldId="307"/>
            <ac:spMk id="36" creationId="{642A3317-3A21-40D3-B296-41789702B9D0}"/>
          </ac:spMkLst>
        </pc:spChg>
      </pc:sldChg>
    </pc:docChg>
  </pc:docChgLst>
  <pc:docChgLst>
    <pc:chgData name="Ad Gerrits" userId="S::ad.gerrits@vng.nl::1e844392-3ac1-496e-b414-2cc5963c111d" providerId="AD" clId="Web-{6C1DA279-AA95-4DF9-974A-D2B86126CDA3}"/>
    <pc:docChg chg="modSld">
      <pc:chgData name="Ad Gerrits" userId="S::ad.gerrits@vng.nl::1e844392-3ac1-496e-b414-2cc5963c111d" providerId="AD" clId="Web-{6C1DA279-AA95-4DF9-974A-D2B86126CDA3}" dt="2021-04-21T17:33:11.968" v="5"/>
      <pc:docMkLst>
        <pc:docMk/>
      </pc:docMkLst>
      <pc:sldChg chg="modSp">
        <pc:chgData name="Ad Gerrits" userId="S::ad.gerrits@vng.nl::1e844392-3ac1-496e-b414-2cc5963c111d" providerId="AD" clId="Web-{6C1DA279-AA95-4DF9-974A-D2B86126CDA3}" dt="2021-04-21T17:33:11.968" v="5"/>
        <pc:sldMkLst>
          <pc:docMk/>
          <pc:sldMk cId="4273443926" sldId="315"/>
        </pc:sldMkLst>
        <pc:graphicFrameChg chg="mod modGraphic">
          <ac:chgData name="Ad Gerrits" userId="S::ad.gerrits@vng.nl::1e844392-3ac1-496e-b414-2cc5963c111d" providerId="AD" clId="Web-{6C1DA279-AA95-4DF9-974A-D2B86126CDA3}" dt="2021-04-21T17:33:11.968" v="5"/>
          <ac:graphicFrameMkLst>
            <pc:docMk/>
            <pc:sldMk cId="4273443926" sldId="315"/>
            <ac:graphicFrameMk id="6" creationId="{33FDD64A-F5F7-4005-9B58-D17FF8836AEC}"/>
          </ac:graphicFrameMkLst>
        </pc:graphicFrameChg>
      </pc:sldChg>
    </pc:docChg>
  </pc:docChgLst>
  <pc:docChgLst>
    <pc:chgData name="Jeanot" userId="cdf441b5-59e9-4346-906c-b64ac00bf298" providerId="ADAL" clId="{795D888A-53A1-49CF-9080-A6FED2FF8914}"/>
    <pc:docChg chg="modSld">
      <pc:chgData name="Jeanot" userId="cdf441b5-59e9-4346-906c-b64ac00bf298" providerId="ADAL" clId="{795D888A-53A1-49CF-9080-A6FED2FF8914}" dt="2021-07-07T14:45:01.456" v="31" actId="14100"/>
      <pc:docMkLst>
        <pc:docMk/>
      </pc:docMkLst>
      <pc:sldChg chg="addSp modSp mod">
        <pc:chgData name="Jeanot" userId="cdf441b5-59e9-4346-906c-b64ac00bf298" providerId="ADAL" clId="{795D888A-53A1-49CF-9080-A6FED2FF8914}" dt="2021-07-07T14:45:01.456" v="31" actId="14100"/>
        <pc:sldMkLst>
          <pc:docMk/>
          <pc:sldMk cId="3398439033" sldId="302"/>
        </pc:sldMkLst>
        <pc:spChg chg="add mod">
          <ac:chgData name="Jeanot" userId="cdf441b5-59e9-4346-906c-b64ac00bf298" providerId="ADAL" clId="{795D888A-53A1-49CF-9080-A6FED2FF8914}" dt="2021-07-07T14:45:01.456" v="31" actId="14100"/>
          <ac:spMkLst>
            <pc:docMk/>
            <pc:sldMk cId="3398439033" sldId="302"/>
            <ac:spMk id="10" creationId="{A79C1900-D57B-4102-AE1D-DE06813E1981}"/>
          </ac:spMkLst>
        </pc:spChg>
      </pc:sldChg>
    </pc:docChg>
  </pc:docChgLst>
  <pc:docChgLst>
    <pc:chgData name="Jeanot Bijpost" userId="S::jeanot.bijpost@vng.nl::cdf441b5-59e9-4346-906c-b64ac00bf298" providerId="AD" clId="Web-{6EB88344-84F8-4AFC-B4E2-5F1726B99E48}"/>
    <pc:docChg chg="addSld modSld sldOrd">
      <pc:chgData name="Jeanot Bijpost" userId="S::jeanot.bijpost@vng.nl::cdf441b5-59e9-4346-906c-b64ac00bf298" providerId="AD" clId="Web-{6EB88344-84F8-4AFC-B4E2-5F1726B99E48}" dt="2021-03-17T15:56:14.724" v="636" actId="1076"/>
      <pc:docMkLst>
        <pc:docMk/>
      </pc:docMkLst>
      <pc:sldChg chg="modSp">
        <pc:chgData name="Jeanot Bijpost" userId="S::jeanot.bijpost@vng.nl::cdf441b5-59e9-4346-906c-b64ac00bf298" providerId="AD" clId="Web-{6EB88344-84F8-4AFC-B4E2-5F1726B99E48}" dt="2021-03-17T15:56:14.724" v="636" actId="1076"/>
        <pc:sldMkLst>
          <pc:docMk/>
          <pc:sldMk cId="769423645" sldId="260"/>
        </pc:sldMkLst>
        <pc:spChg chg="mod">
          <ac:chgData name="Jeanot Bijpost" userId="S::jeanot.bijpost@vng.nl::cdf441b5-59e9-4346-906c-b64ac00bf298" providerId="AD" clId="Web-{6EB88344-84F8-4AFC-B4E2-5F1726B99E48}" dt="2021-03-17T15:54:26.316" v="634" actId="20577"/>
          <ac:spMkLst>
            <pc:docMk/>
            <pc:sldMk cId="769423645" sldId="260"/>
            <ac:spMk id="10" creationId="{29429A50-44BC-4774-B2E4-0FA323CDA53D}"/>
          </ac:spMkLst>
        </pc:spChg>
        <pc:spChg chg="mod">
          <ac:chgData name="Jeanot Bijpost" userId="S::jeanot.bijpost@vng.nl::cdf441b5-59e9-4346-906c-b64ac00bf298" providerId="AD" clId="Web-{6EB88344-84F8-4AFC-B4E2-5F1726B99E48}" dt="2021-03-17T15:56:11.115" v="635" actId="1076"/>
          <ac:spMkLst>
            <pc:docMk/>
            <pc:sldMk cId="769423645" sldId="260"/>
            <ac:spMk id="34" creationId="{A38C60A3-B8BC-4073-BFC2-7DB470D64BA5}"/>
          </ac:spMkLst>
        </pc:spChg>
        <pc:spChg chg="mod">
          <ac:chgData name="Jeanot Bijpost" userId="S::jeanot.bijpost@vng.nl::cdf441b5-59e9-4346-906c-b64ac00bf298" providerId="AD" clId="Web-{6EB88344-84F8-4AFC-B4E2-5F1726B99E48}" dt="2021-03-17T15:56:14.724" v="636" actId="1076"/>
          <ac:spMkLst>
            <pc:docMk/>
            <pc:sldMk cId="769423645" sldId="260"/>
            <ac:spMk id="40" creationId="{5AD0692A-93C3-4565-8382-24C966FAEF5A}"/>
          </ac:spMkLst>
        </pc:spChg>
      </pc:sldChg>
      <pc:sldChg chg="modSp new ord">
        <pc:chgData name="Jeanot Bijpost" userId="S::jeanot.bijpost@vng.nl::cdf441b5-59e9-4346-906c-b64ac00bf298" providerId="AD" clId="Web-{6EB88344-84F8-4AFC-B4E2-5F1726B99E48}" dt="2021-03-17T14:49:38.525" v="219" actId="20577"/>
        <pc:sldMkLst>
          <pc:docMk/>
          <pc:sldMk cId="2919027257" sldId="279"/>
        </pc:sldMkLst>
        <pc:spChg chg="mod">
          <ac:chgData name="Jeanot Bijpost" userId="S::jeanot.bijpost@vng.nl::cdf441b5-59e9-4346-906c-b64ac00bf298" providerId="AD" clId="Web-{6EB88344-84F8-4AFC-B4E2-5F1726B99E48}" dt="2021-03-17T14:42:11.597" v="18" actId="20577"/>
          <ac:spMkLst>
            <pc:docMk/>
            <pc:sldMk cId="2919027257" sldId="279"/>
            <ac:spMk id="2" creationId="{D2553F73-76C9-4F17-B326-3BC9DD1E3179}"/>
          </ac:spMkLst>
        </pc:spChg>
        <pc:spChg chg="mod">
          <ac:chgData name="Jeanot Bijpost" userId="S::jeanot.bijpost@vng.nl::cdf441b5-59e9-4346-906c-b64ac00bf298" providerId="AD" clId="Web-{6EB88344-84F8-4AFC-B4E2-5F1726B99E48}" dt="2021-03-17T14:49:38.525" v="219" actId="20577"/>
          <ac:spMkLst>
            <pc:docMk/>
            <pc:sldMk cId="2919027257" sldId="279"/>
            <ac:spMk id="3" creationId="{849EDD8C-0954-49B5-B07E-BA2BF5F646CE}"/>
          </ac:spMkLst>
        </pc:spChg>
      </pc:sldChg>
      <pc:sldChg chg="modSp new">
        <pc:chgData name="Jeanot Bijpost" userId="S::jeanot.bijpost@vng.nl::cdf441b5-59e9-4346-906c-b64ac00bf298" providerId="AD" clId="Web-{6EB88344-84F8-4AFC-B4E2-5F1726B99E48}" dt="2021-03-17T15:07:15.353" v="304" actId="20577"/>
        <pc:sldMkLst>
          <pc:docMk/>
          <pc:sldMk cId="1002371944" sldId="280"/>
        </pc:sldMkLst>
        <pc:spChg chg="mod">
          <ac:chgData name="Jeanot Bijpost" userId="S::jeanot.bijpost@vng.nl::cdf441b5-59e9-4346-906c-b64ac00bf298" providerId="AD" clId="Web-{6EB88344-84F8-4AFC-B4E2-5F1726B99E48}" dt="2021-03-17T14:50:04.588" v="222" actId="20577"/>
          <ac:spMkLst>
            <pc:docMk/>
            <pc:sldMk cId="1002371944" sldId="280"/>
            <ac:spMk id="2" creationId="{9E8EA00B-3219-4F7A-A97C-CF35F35F1D04}"/>
          </ac:spMkLst>
        </pc:spChg>
        <pc:spChg chg="mod">
          <ac:chgData name="Jeanot Bijpost" userId="S::jeanot.bijpost@vng.nl::cdf441b5-59e9-4346-906c-b64ac00bf298" providerId="AD" clId="Web-{6EB88344-84F8-4AFC-B4E2-5F1726B99E48}" dt="2021-03-17T15:07:15.353" v="304" actId="20577"/>
          <ac:spMkLst>
            <pc:docMk/>
            <pc:sldMk cId="1002371944" sldId="280"/>
            <ac:spMk id="3" creationId="{F75493DC-4CF4-4894-B69D-C525B4279B15}"/>
          </ac:spMkLst>
        </pc:spChg>
      </pc:sldChg>
      <pc:sldChg chg="modSp new">
        <pc:chgData name="Jeanot Bijpost" userId="S::jeanot.bijpost@vng.nl::cdf441b5-59e9-4346-906c-b64ac00bf298" providerId="AD" clId="Web-{6EB88344-84F8-4AFC-B4E2-5F1726B99E48}" dt="2021-03-17T15:28:49.216" v="618" actId="20577"/>
        <pc:sldMkLst>
          <pc:docMk/>
          <pc:sldMk cId="2700915010" sldId="281"/>
        </pc:sldMkLst>
        <pc:spChg chg="mod">
          <ac:chgData name="Jeanot Bijpost" userId="S::jeanot.bijpost@vng.nl::cdf441b5-59e9-4346-906c-b64ac00bf298" providerId="AD" clId="Web-{6EB88344-84F8-4AFC-B4E2-5F1726B99E48}" dt="2021-03-17T15:26:34.261" v="612" actId="20577"/>
          <ac:spMkLst>
            <pc:docMk/>
            <pc:sldMk cId="2700915010" sldId="281"/>
            <ac:spMk id="2" creationId="{0B357D43-C0E1-4EE2-A283-72EB8370FA9D}"/>
          </ac:spMkLst>
        </pc:spChg>
        <pc:spChg chg="mod">
          <ac:chgData name="Jeanot Bijpost" userId="S::jeanot.bijpost@vng.nl::cdf441b5-59e9-4346-906c-b64ac00bf298" providerId="AD" clId="Web-{6EB88344-84F8-4AFC-B4E2-5F1726B99E48}" dt="2021-03-17T15:28:49.216" v="618" actId="20577"/>
          <ac:spMkLst>
            <pc:docMk/>
            <pc:sldMk cId="2700915010" sldId="281"/>
            <ac:spMk id="3" creationId="{6D14C20B-E90D-47A5-8626-046E000E7B7E}"/>
          </ac:spMkLst>
        </pc:spChg>
      </pc:sldChg>
      <pc:sldChg chg="modSp new">
        <pc:chgData name="Jeanot Bijpost" userId="S::jeanot.bijpost@vng.nl::cdf441b5-59e9-4346-906c-b64ac00bf298" providerId="AD" clId="Web-{6EB88344-84F8-4AFC-B4E2-5F1726B99E48}" dt="2021-03-17T15:26:39.136" v="614" actId="20577"/>
        <pc:sldMkLst>
          <pc:docMk/>
          <pc:sldMk cId="2647983353" sldId="282"/>
        </pc:sldMkLst>
        <pc:spChg chg="mod">
          <ac:chgData name="Jeanot Bijpost" userId="S::jeanot.bijpost@vng.nl::cdf441b5-59e9-4346-906c-b64ac00bf298" providerId="AD" clId="Web-{6EB88344-84F8-4AFC-B4E2-5F1726B99E48}" dt="2021-03-17T15:26:39.136" v="614" actId="20577"/>
          <ac:spMkLst>
            <pc:docMk/>
            <pc:sldMk cId="2647983353" sldId="282"/>
            <ac:spMk id="2" creationId="{CCF49303-6A00-4C90-9C1D-2DDD936D567A}"/>
          </ac:spMkLst>
        </pc:spChg>
        <pc:spChg chg="mod">
          <ac:chgData name="Jeanot Bijpost" userId="S::jeanot.bijpost@vng.nl::cdf441b5-59e9-4346-906c-b64ac00bf298" providerId="AD" clId="Web-{6EB88344-84F8-4AFC-B4E2-5F1726B99E48}" dt="2021-03-17T15:23:29.399" v="598" actId="20577"/>
          <ac:spMkLst>
            <pc:docMk/>
            <pc:sldMk cId="2647983353" sldId="282"/>
            <ac:spMk id="3" creationId="{E47A26C1-5270-4520-95E6-19A771D6ACA7}"/>
          </ac:spMkLst>
        </pc:spChg>
      </pc:sldChg>
      <pc:sldChg chg="modSp new">
        <pc:chgData name="Jeanot Bijpost" userId="S::jeanot.bijpost@vng.nl::cdf441b5-59e9-4346-906c-b64ac00bf298" providerId="AD" clId="Web-{6EB88344-84F8-4AFC-B4E2-5F1726B99E48}" dt="2021-03-17T15:38:04.583" v="627" actId="20577"/>
        <pc:sldMkLst>
          <pc:docMk/>
          <pc:sldMk cId="984575952" sldId="283"/>
        </pc:sldMkLst>
        <pc:spChg chg="mod">
          <ac:chgData name="Jeanot Bijpost" userId="S::jeanot.bijpost@vng.nl::cdf441b5-59e9-4346-906c-b64ac00bf298" providerId="AD" clId="Web-{6EB88344-84F8-4AFC-B4E2-5F1726B99E48}" dt="2021-03-17T15:38:00.052" v="624" actId="20577"/>
          <ac:spMkLst>
            <pc:docMk/>
            <pc:sldMk cId="984575952" sldId="283"/>
            <ac:spMk id="2" creationId="{E7B75A2E-1023-474F-9F6C-747DD75352F8}"/>
          </ac:spMkLst>
        </pc:spChg>
        <pc:spChg chg="mod">
          <ac:chgData name="Jeanot Bijpost" userId="S::jeanot.bijpost@vng.nl::cdf441b5-59e9-4346-906c-b64ac00bf298" providerId="AD" clId="Web-{6EB88344-84F8-4AFC-B4E2-5F1726B99E48}" dt="2021-03-17T15:38:04.583" v="627" actId="20577"/>
          <ac:spMkLst>
            <pc:docMk/>
            <pc:sldMk cId="984575952" sldId="283"/>
            <ac:spMk id="3" creationId="{7ACDDFED-DF70-4F58-BC4E-04062F59604D}"/>
          </ac:spMkLst>
        </pc:spChg>
      </pc:sldChg>
    </pc:docChg>
  </pc:docChgLst>
  <pc:docChgLst>
    <pc:chgData name="Jeanot" userId="cdf441b5-59e9-4346-906c-b64ac00bf298" providerId="ADAL" clId="{2EFBE785-B83D-43BD-951F-D2F361BF517C}"/>
    <pc:docChg chg="modSld">
      <pc:chgData name="Jeanot" userId="cdf441b5-59e9-4346-906c-b64ac00bf298" providerId="ADAL" clId="{2EFBE785-B83D-43BD-951F-D2F361BF517C}" dt="2021-04-21T12:57:53.280" v="116" actId="20577"/>
      <pc:docMkLst>
        <pc:docMk/>
      </pc:docMkLst>
      <pc:sldChg chg="modSp mod">
        <pc:chgData name="Jeanot" userId="cdf441b5-59e9-4346-906c-b64ac00bf298" providerId="ADAL" clId="{2EFBE785-B83D-43BD-951F-D2F361BF517C}" dt="2021-04-21T12:57:53.280" v="116" actId="20577"/>
        <pc:sldMkLst>
          <pc:docMk/>
          <pc:sldMk cId="4285623285" sldId="316"/>
        </pc:sldMkLst>
        <pc:spChg chg="mod">
          <ac:chgData name="Jeanot" userId="cdf441b5-59e9-4346-906c-b64ac00bf298" providerId="ADAL" clId="{2EFBE785-B83D-43BD-951F-D2F361BF517C}" dt="2021-04-21T12:57:53.280" v="116" actId="20577"/>
          <ac:spMkLst>
            <pc:docMk/>
            <pc:sldMk cId="4285623285" sldId="316"/>
            <ac:spMk id="3" creationId="{52E91E86-C784-4339-95A7-E248E3A8DDBA}"/>
          </ac:spMkLst>
        </pc:spChg>
      </pc:sldChg>
    </pc:docChg>
  </pc:docChgLst>
  <pc:docChgLst>
    <pc:chgData name="Ad Gerrits" userId="S::ad.gerrits@vng.nl::1e844392-3ac1-496e-b414-2cc5963c111d" providerId="AD" clId="Web-{B130CCA9-6C30-1FCE-59E4-CC02672163D5}"/>
    <pc:docChg chg="addSld delSld modSld sldOrd">
      <pc:chgData name="Ad Gerrits" userId="S::ad.gerrits@vng.nl::1e844392-3ac1-496e-b414-2cc5963c111d" providerId="AD" clId="Web-{B130CCA9-6C30-1FCE-59E4-CC02672163D5}" dt="2021-06-09T19:25:11.262" v="543" actId="20577"/>
      <pc:docMkLst>
        <pc:docMk/>
      </pc:docMkLst>
      <pc:sldChg chg="modSp">
        <pc:chgData name="Ad Gerrits" userId="S::ad.gerrits@vng.nl::1e844392-3ac1-496e-b414-2cc5963c111d" providerId="AD" clId="Web-{B130CCA9-6C30-1FCE-59E4-CC02672163D5}" dt="2021-06-09T12:14:43.114" v="2" actId="20577"/>
        <pc:sldMkLst>
          <pc:docMk/>
          <pc:sldMk cId="716239402" sldId="303"/>
        </pc:sldMkLst>
        <pc:spChg chg="mod">
          <ac:chgData name="Ad Gerrits" userId="S::ad.gerrits@vng.nl::1e844392-3ac1-496e-b414-2cc5963c111d" providerId="AD" clId="Web-{B130CCA9-6C30-1FCE-59E4-CC02672163D5}" dt="2021-06-09T12:14:43.114" v="2" actId="20577"/>
          <ac:spMkLst>
            <pc:docMk/>
            <pc:sldMk cId="716239402" sldId="303"/>
            <ac:spMk id="3" creationId="{B5B6DABD-4F1D-4D60-A530-598FE643A5CC}"/>
          </ac:spMkLst>
        </pc:spChg>
      </pc:sldChg>
      <pc:sldChg chg="delSp modSp">
        <pc:chgData name="Ad Gerrits" userId="S::ad.gerrits@vng.nl::1e844392-3ac1-496e-b414-2cc5963c111d" providerId="AD" clId="Web-{B130CCA9-6C30-1FCE-59E4-CC02672163D5}" dt="2021-06-09T14:14:22.513" v="492"/>
        <pc:sldMkLst>
          <pc:docMk/>
          <pc:sldMk cId="4285623285" sldId="316"/>
        </pc:sldMkLst>
        <pc:spChg chg="mod">
          <ac:chgData name="Ad Gerrits" userId="S::ad.gerrits@vng.nl::1e844392-3ac1-496e-b414-2cc5963c111d" providerId="AD" clId="Web-{B130CCA9-6C30-1FCE-59E4-CC02672163D5}" dt="2021-06-09T14:13:58.981" v="489" actId="20577"/>
          <ac:spMkLst>
            <pc:docMk/>
            <pc:sldMk cId="4285623285" sldId="316"/>
            <ac:spMk id="3" creationId="{52E91E86-C784-4339-95A7-E248E3A8DDBA}"/>
          </ac:spMkLst>
        </pc:spChg>
        <pc:spChg chg="del">
          <ac:chgData name="Ad Gerrits" userId="S::ad.gerrits@vng.nl::1e844392-3ac1-496e-b414-2cc5963c111d" providerId="AD" clId="Web-{B130CCA9-6C30-1FCE-59E4-CC02672163D5}" dt="2021-06-09T14:14:01.122" v="491"/>
          <ac:spMkLst>
            <pc:docMk/>
            <pc:sldMk cId="4285623285" sldId="316"/>
            <ac:spMk id="6" creationId="{65197155-9FC6-4B92-9962-D0EC6766D196}"/>
          </ac:spMkLst>
        </pc:spChg>
        <pc:spChg chg="del mod">
          <ac:chgData name="Ad Gerrits" userId="S::ad.gerrits@vng.nl::1e844392-3ac1-496e-b414-2cc5963c111d" providerId="AD" clId="Web-{B130CCA9-6C30-1FCE-59E4-CC02672163D5}" dt="2021-06-09T14:14:22.513" v="492"/>
          <ac:spMkLst>
            <pc:docMk/>
            <pc:sldMk cId="4285623285" sldId="316"/>
            <ac:spMk id="7" creationId="{C6EB5DFF-4668-4012-AC42-51FD8FE0C5AE}"/>
          </ac:spMkLst>
        </pc:spChg>
      </pc:sldChg>
      <pc:sldChg chg="del ord">
        <pc:chgData name="Ad Gerrits" userId="S::ad.gerrits@vng.nl::1e844392-3ac1-496e-b414-2cc5963c111d" providerId="AD" clId="Web-{B130CCA9-6C30-1FCE-59E4-CC02672163D5}" dt="2021-06-09T13:42:15.414" v="443"/>
        <pc:sldMkLst>
          <pc:docMk/>
          <pc:sldMk cId="4099364292" sldId="325"/>
        </pc:sldMkLst>
      </pc:sldChg>
      <pc:sldChg chg="del">
        <pc:chgData name="Ad Gerrits" userId="S::ad.gerrits@vng.nl::1e844392-3ac1-496e-b414-2cc5963c111d" providerId="AD" clId="Web-{B130CCA9-6C30-1FCE-59E4-CC02672163D5}" dt="2021-06-09T13:56:36.562" v="449"/>
        <pc:sldMkLst>
          <pc:docMk/>
          <pc:sldMk cId="1689190176" sldId="332"/>
        </pc:sldMkLst>
      </pc:sldChg>
      <pc:sldChg chg="modSp">
        <pc:chgData name="Ad Gerrits" userId="S::ad.gerrits@vng.nl::1e844392-3ac1-496e-b414-2cc5963c111d" providerId="AD" clId="Web-{B130CCA9-6C30-1FCE-59E4-CC02672163D5}" dt="2021-06-09T14:13:00.964" v="456" actId="20577"/>
        <pc:sldMkLst>
          <pc:docMk/>
          <pc:sldMk cId="3925748139" sldId="337"/>
        </pc:sldMkLst>
        <pc:spChg chg="mod">
          <ac:chgData name="Ad Gerrits" userId="S::ad.gerrits@vng.nl::1e844392-3ac1-496e-b414-2cc5963c111d" providerId="AD" clId="Web-{B130CCA9-6C30-1FCE-59E4-CC02672163D5}" dt="2021-06-09T14:13:00.964" v="456" actId="20577"/>
          <ac:spMkLst>
            <pc:docMk/>
            <pc:sldMk cId="3925748139" sldId="337"/>
            <ac:spMk id="5" creationId="{3CC00FEF-738C-452E-A9B6-2DCC0E8C4234}"/>
          </ac:spMkLst>
        </pc:spChg>
      </pc:sldChg>
      <pc:sldChg chg="modSp ord">
        <pc:chgData name="Ad Gerrits" userId="S::ad.gerrits@vng.nl::1e844392-3ac1-496e-b414-2cc5963c111d" providerId="AD" clId="Web-{B130CCA9-6C30-1FCE-59E4-CC02672163D5}" dt="2021-06-09T12:36:49.041" v="121" actId="20577"/>
        <pc:sldMkLst>
          <pc:docMk/>
          <pc:sldMk cId="1427937659" sldId="338"/>
        </pc:sldMkLst>
        <pc:spChg chg="mod">
          <ac:chgData name="Ad Gerrits" userId="S::ad.gerrits@vng.nl::1e844392-3ac1-496e-b414-2cc5963c111d" providerId="AD" clId="Web-{B130CCA9-6C30-1FCE-59E4-CC02672163D5}" dt="2021-06-09T12:36:49.041" v="121" actId="20577"/>
          <ac:spMkLst>
            <pc:docMk/>
            <pc:sldMk cId="1427937659" sldId="338"/>
            <ac:spMk id="2" creationId="{51F4DC51-F47D-41A3-9C50-17AE042D6FC6}"/>
          </ac:spMkLst>
        </pc:spChg>
        <pc:spChg chg="mod">
          <ac:chgData name="Ad Gerrits" userId="S::ad.gerrits@vng.nl::1e844392-3ac1-496e-b414-2cc5963c111d" providerId="AD" clId="Web-{B130CCA9-6C30-1FCE-59E4-CC02672163D5}" dt="2021-06-09T12:32:13.846" v="100" actId="1076"/>
          <ac:spMkLst>
            <pc:docMk/>
            <pc:sldMk cId="1427937659" sldId="338"/>
            <ac:spMk id="4" creationId="{7E0E59C3-633F-46B9-8909-19465320A74D}"/>
          </ac:spMkLst>
        </pc:spChg>
        <pc:spChg chg="mod">
          <ac:chgData name="Ad Gerrits" userId="S::ad.gerrits@vng.nl::1e844392-3ac1-496e-b414-2cc5963c111d" providerId="AD" clId="Web-{B130CCA9-6C30-1FCE-59E4-CC02672163D5}" dt="2021-06-09T12:34:14.631" v="109" actId="20577"/>
          <ac:spMkLst>
            <pc:docMk/>
            <pc:sldMk cId="1427937659" sldId="338"/>
            <ac:spMk id="5" creationId="{94B30C14-C2E5-460C-9D4C-76D642607D76}"/>
          </ac:spMkLst>
        </pc:spChg>
        <pc:spChg chg="mod">
          <ac:chgData name="Ad Gerrits" userId="S::ad.gerrits@vng.nl::1e844392-3ac1-496e-b414-2cc5963c111d" providerId="AD" clId="Web-{B130CCA9-6C30-1FCE-59E4-CC02672163D5}" dt="2021-06-09T12:34:21.240" v="111" actId="20577"/>
          <ac:spMkLst>
            <pc:docMk/>
            <pc:sldMk cId="1427937659" sldId="338"/>
            <ac:spMk id="6" creationId="{62691796-9A7F-48F1-8EFD-502E6A571DF5}"/>
          </ac:spMkLst>
        </pc:spChg>
        <pc:spChg chg="mod">
          <ac:chgData name="Ad Gerrits" userId="S::ad.gerrits@vng.nl::1e844392-3ac1-496e-b414-2cc5963c111d" providerId="AD" clId="Web-{B130CCA9-6C30-1FCE-59E4-CC02672163D5}" dt="2021-06-09T12:32:46.503" v="106"/>
          <ac:spMkLst>
            <pc:docMk/>
            <pc:sldMk cId="1427937659" sldId="338"/>
            <ac:spMk id="7" creationId="{938D0DDC-41AB-4B21-9062-B9D54CC17F7C}"/>
          </ac:spMkLst>
        </pc:spChg>
        <pc:spChg chg="mod">
          <ac:chgData name="Ad Gerrits" userId="S::ad.gerrits@vng.nl::1e844392-3ac1-496e-b414-2cc5963c111d" providerId="AD" clId="Web-{B130CCA9-6C30-1FCE-59E4-CC02672163D5}" dt="2021-06-09T12:33:06.113" v="107"/>
          <ac:spMkLst>
            <pc:docMk/>
            <pc:sldMk cId="1427937659" sldId="338"/>
            <ac:spMk id="8" creationId="{B58553DA-255A-4D9A-A116-069CD8BAAF72}"/>
          </ac:spMkLst>
        </pc:spChg>
      </pc:sldChg>
      <pc:sldChg chg="ord">
        <pc:chgData name="Ad Gerrits" userId="S::ad.gerrits@vng.nl::1e844392-3ac1-496e-b414-2cc5963c111d" providerId="AD" clId="Web-{B130CCA9-6C30-1FCE-59E4-CC02672163D5}" dt="2021-06-09T12:16:25.648" v="6"/>
        <pc:sldMkLst>
          <pc:docMk/>
          <pc:sldMk cId="2134329141" sldId="339"/>
        </pc:sldMkLst>
      </pc:sldChg>
      <pc:sldChg chg="addSp modSp ord addAnim modAnim">
        <pc:chgData name="Ad Gerrits" userId="S::ad.gerrits@vng.nl::1e844392-3ac1-496e-b414-2cc5963c111d" providerId="AD" clId="Web-{B130CCA9-6C30-1FCE-59E4-CC02672163D5}" dt="2021-06-09T19:21:34.284" v="500"/>
        <pc:sldMkLst>
          <pc:docMk/>
          <pc:sldMk cId="3752208645" sldId="340"/>
        </pc:sldMkLst>
        <pc:picChg chg="add mod">
          <ac:chgData name="Ad Gerrits" userId="S::ad.gerrits@vng.nl::1e844392-3ac1-496e-b414-2cc5963c111d" providerId="AD" clId="Web-{B130CCA9-6C30-1FCE-59E4-CC02672163D5}" dt="2021-06-09T19:21:23.534" v="498" actId="14100"/>
          <ac:picMkLst>
            <pc:docMk/>
            <pc:sldMk cId="3752208645" sldId="340"/>
            <ac:picMk id="4" creationId="{C4F90737-D2DF-4113-803C-200C92858CF4}"/>
          </ac:picMkLst>
        </pc:picChg>
      </pc:sldChg>
      <pc:sldChg chg="ord">
        <pc:chgData name="Ad Gerrits" userId="S::ad.gerrits@vng.nl::1e844392-3ac1-496e-b414-2cc5963c111d" providerId="AD" clId="Web-{B130CCA9-6C30-1FCE-59E4-CC02672163D5}" dt="2021-06-09T12:16:25.648" v="7"/>
        <pc:sldMkLst>
          <pc:docMk/>
          <pc:sldMk cId="1228213587" sldId="341"/>
        </pc:sldMkLst>
      </pc:sldChg>
      <pc:sldChg chg="addSp delSp modSp ord">
        <pc:chgData name="Ad Gerrits" userId="S::ad.gerrits@vng.nl::1e844392-3ac1-496e-b414-2cc5963c111d" providerId="AD" clId="Web-{B130CCA9-6C30-1FCE-59E4-CC02672163D5}" dt="2021-06-09T19:25:11.262" v="543" actId="20577"/>
        <pc:sldMkLst>
          <pc:docMk/>
          <pc:sldMk cId="1711266939" sldId="342"/>
        </pc:sldMkLst>
        <pc:spChg chg="del">
          <ac:chgData name="Ad Gerrits" userId="S::ad.gerrits@vng.nl::1e844392-3ac1-496e-b414-2cc5963c111d" providerId="AD" clId="Web-{B130CCA9-6C30-1FCE-59E4-CC02672163D5}" dt="2021-06-09T14:04:06.840" v="450"/>
          <ac:spMkLst>
            <pc:docMk/>
            <pc:sldMk cId="1711266939" sldId="342"/>
            <ac:spMk id="4" creationId="{6EA48386-BCFC-4C5F-9094-8C20B0A39A7E}"/>
          </ac:spMkLst>
        </pc:spChg>
        <pc:spChg chg="add mod">
          <ac:chgData name="Ad Gerrits" userId="S::ad.gerrits@vng.nl::1e844392-3ac1-496e-b414-2cc5963c111d" providerId="AD" clId="Web-{B130CCA9-6C30-1FCE-59E4-CC02672163D5}" dt="2021-06-09T19:25:05.715" v="542" actId="20577"/>
          <ac:spMkLst>
            <pc:docMk/>
            <pc:sldMk cId="1711266939" sldId="342"/>
            <ac:spMk id="4" creationId="{EA84D46E-D140-4753-A57D-F4CBA40F0D49}"/>
          </ac:spMkLst>
        </pc:spChg>
        <pc:spChg chg="add mod">
          <ac:chgData name="Ad Gerrits" userId="S::ad.gerrits@vng.nl::1e844392-3ac1-496e-b414-2cc5963c111d" providerId="AD" clId="Web-{B130CCA9-6C30-1FCE-59E4-CC02672163D5}" dt="2021-06-09T19:25:11.262" v="543" actId="20577"/>
          <ac:spMkLst>
            <pc:docMk/>
            <pc:sldMk cId="1711266939" sldId="342"/>
            <ac:spMk id="6" creationId="{B0E0A7CD-59B9-4064-B04E-3B10D761C214}"/>
          </ac:spMkLst>
        </pc:spChg>
      </pc:sldChg>
      <pc:sldChg chg="ord">
        <pc:chgData name="Ad Gerrits" userId="S::ad.gerrits@vng.nl::1e844392-3ac1-496e-b414-2cc5963c111d" providerId="AD" clId="Web-{B130CCA9-6C30-1FCE-59E4-CC02672163D5}" dt="2021-06-09T12:16:25.648" v="4"/>
        <pc:sldMkLst>
          <pc:docMk/>
          <pc:sldMk cId="2339218163" sldId="343"/>
        </pc:sldMkLst>
      </pc:sldChg>
      <pc:sldChg chg="ord">
        <pc:chgData name="Ad Gerrits" userId="S::ad.gerrits@vng.nl::1e844392-3ac1-496e-b414-2cc5963c111d" providerId="AD" clId="Web-{B130CCA9-6C30-1FCE-59E4-CC02672163D5}" dt="2021-06-09T12:16:25.648" v="3"/>
        <pc:sldMkLst>
          <pc:docMk/>
          <pc:sldMk cId="4268034822" sldId="344"/>
        </pc:sldMkLst>
      </pc:sldChg>
      <pc:sldChg chg="modSp">
        <pc:chgData name="Ad Gerrits" userId="S::ad.gerrits@vng.nl::1e844392-3ac1-496e-b414-2cc5963c111d" providerId="AD" clId="Web-{B130CCA9-6C30-1FCE-59E4-CC02672163D5}" dt="2021-06-09T13:53:46.526" v="448" actId="20577"/>
        <pc:sldMkLst>
          <pc:docMk/>
          <pc:sldMk cId="394527765" sldId="345"/>
        </pc:sldMkLst>
        <pc:spChg chg="mod">
          <ac:chgData name="Ad Gerrits" userId="S::ad.gerrits@vng.nl::1e844392-3ac1-496e-b414-2cc5963c111d" providerId="AD" clId="Web-{B130CCA9-6C30-1FCE-59E4-CC02672163D5}" dt="2021-06-09T13:53:46.526" v="448" actId="20577"/>
          <ac:spMkLst>
            <pc:docMk/>
            <pc:sldMk cId="394527765" sldId="345"/>
            <ac:spMk id="5" creationId="{E62D008E-1A03-4DA9-B47E-5C048C640B4D}"/>
          </ac:spMkLst>
        </pc:spChg>
      </pc:sldChg>
      <pc:sldChg chg="add del">
        <pc:chgData name="Ad Gerrits" userId="S::ad.gerrits@vng.nl::1e844392-3ac1-496e-b414-2cc5963c111d" providerId="AD" clId="Web-{B130CCA9-6C30-1FCE-59E4-CC02672163D5}" dt="2021-06-09T12:25:10.210" v="37"/>
        <pc:sldMkLst>
          <pc:docMk/>
          <pc:sldMk cId="35773843" sldId="350"/>
        </pc:sldMkLst>
      </pc:sldChg>
      <pc:sldChg chg="addSp delSp modSp add mod modClrScheme delAnim chgLayout modNotes">
        <pc:chgData name="Ad Gerrits" userId="S::ad.gerrits@vng.nl::1e844392-3ac1-496e-b414-2cc5963c111d" providerId="AD" clId="Web-{B130CCA9-6C30-1FCE-59E4-CC02672163D5}" dt="2021-06-09T13:43:10.884" v="445" actId="20577"/>
        <pc:sldMkLst>
          <pc:docMk/>
          <pc:sldMk cId="3377920599" sldId="351"/>
        </pc:sldMkLst>
        <pc:spChg chg="add mod ord">
          <ac:chgData name="Ad Gerrits" userId="S::ad.gerrits@vng.nl::1e844392-3ac1-496e-b414-2cc5963c111d" providerId="AD" clId="Web-{B130CCA9-6C30-1FCE-59E4-CC02672163D5}" dt="2021-06-09T13:43:10.884" v="445" actId="20577"/>
          <ac:spMkLst>
            <pc:docMk/>
            <pc:sldMk cId="3377920599" sldId="351"/>
            <ac:spMk id="17" creationId="{1F735C5E-8B79-4AEB-AB28-C0DF45F67B7F}"/>
          </ac:spMkLst>
        </pc:spChg>
        <pc:spChg chg="del">
          <ac:chgData name="Ad Gerrits" userId="S::ad.gerrits@vng.nl::1e844392-3ac1-496e-b414-2cc5963c111d" providerId="AD" clId="Web-{B130CCA9-6C30-1FCE-59E4-CC02672163D5}" dt="2021-06-09T12:22:45.909" v="16"/>
          <ac:spMkLst>
            <pc:docMk/>
            <pc:sldMk cId="3377920599" sldId="351"/>
            <ac:spMk id="18" creationId="{38023FB2-8B92-4715-B7DF-D72087AE1AD7}"/>
          </ac:spMkLst>
        </pc:spChg>
        <pc:spChg chg="add del mod ord">
          <ac:chgData name="Ad Gerrits" userId="S::ad.gerrits@vng.nl::1e844392-3ac1-496e-b414-2cc5963c111d" providerId="AD" clId="Web-{B130CCA9-6C30-1FCE-59E4-CC02672163D5}" dt="2021-06-09T12:23:45.535" v="27"/>
          <ac:spMkLst>
            <pc:docMk/>
            <pc:sldMk cId="3377920599" sldId="351"/>
            <ac:spMk id="20" creationId="{8ADA0545-8AF4-4D3C-B02E-162D299C11AE}"/>
          </ac:spMkLst>
        </pc:spChg>
        <pc:spChg chg="mod">
          <ac:chgData name="Ad Gerrits" userId="S::ad.gerrits@vng.nl::1e844392-3ac1-496e-b414-2cc5963c111d" providerId="AD" clId="Web-{B130CCA9-6C30-1FCE-59E4-CC02672163D5}" dt="2021-06-09T12:24:44.990" v="34" actId="1076"/>
          <ac:spMkLst>
            <pc:docMk/>
            <pc:sldMk cId="3377920599" sldId="351"/>
            <ac:spMk id="21" creationId="{8267031E-389E-4B92-AAFA-7715696B23A6}"/>
          </ac:spMkLst>
        </pc:spChg>
        <pc:spChg chg="mod">
          <ac:chgData name="Ad Gerrits" userId="S::ad.gerrits@vng.nl::1e844392-3ac1-496e-b414-2cc5963c111d" providerId="AD" clId="Web-{B130CCA9-6C30-1FCE-59E4-CC02672163D5}" dt="2021-06-09T12:26:19.883" v="44" actId="1076"/>
          <ac:spMkLst>
            <pc:docMk/>
            <pc:sldMk cId="3377920599" sldId="351"/>
            <ac:spMk id="26" creationId="{703008C6-6FE9-4B54-A91F-B9DB8565B79B}"/>
          </ac:spMkLst>
        </pc:spChg>
        <pc:spChg chg="mod">
          <ac:chgData name="Ad Gerrits" userId="S::ad.gerrits@vng.nl::1e844392-3ac1-496e-b414-2cc5963c111d" providerId="AD" clId="Web-{B130CCA9-6C30-1FCE-59E4-CC02672163D5}" dt="2021-06-09T12:25:51.289" v="41" actId="1076"/>
          <ac:spMkLst>
            <pc:docMk/>
            <pc:sldMk cId="3377920599" sldId="351"/>
            <ac:spMk id="27" creationId="{80E961DA-507F-4609-A36C-A61693848652}"/>
          </ac:spMkLst>
        </pc:spChg>
        <pc:spChg chg="add mod">
          <ac:chgData name="Ad Gerrits" userId="S::ad.gerrits@vng.nl::1e844392-3ac1-496e-b414-2cc5963c111d" providerId="AD" clId="Web-{B130CCA9-6C30-1FCE-59E4-CC02672163D5}" dt="2021-06-09T12:44:24.882" v="424" actId="1076"/>
          <ac:spMkLst>
            <pc:docMk/>
            <pc:sldMk cId="3377920599" sldId="351"/>
            <ac:spMk id="28" creationId="{CF025A53-5EA6-4FBC-B81D-A30256884ADD}"/>
          </ac:spMkLst>
        </pc:spChg>
        <pc:spChg chg="mod">
          <ac:chgData name="Ad Gerrits" userId="S::ad.gerrits@vng.nl::1e844392-3ac1-496e-b414-2cc5963c111d" providerId="AD" clId="Web-{B130CCA9-6C30-1FCE-59E4-CC02672163D5}" dt="2021-06-09T12:24:52.225" v="36" actId="1076"/>
          <ac:spMkLst>
            <pc:docMk/>
            <pc:sldMk cId="3377920599" sldId="351"/>
            <ac:spMk id="29" creationId="{208C79C8-E1ED-453B-A453-5EA814EA937D}"/>
          </ac:spMkLst>
        </pc:spChg>
        <pc:spChg chg="add mod">
          <ac:chgData name="Ad Gerrits" userId="S::ad.gerrits@vng.nl::1e844392-3ac1-496e-b414-2cc5963c111d" providerId="AD" clId="Web-{B130CCA9-6C30-1FCE-59E4-CC02672163D5}" dt="2021-06-09T12:45:38.649" v="432" actId="14100"/>
          <ac:spMkLst>
            <pc:docMk/>
            <pc:sldMk cId="3377920599" sldId="351"/>
            <ac:spMk id="38" creationId="{78C51087-4E6B-4462-88E8-C72162DB865C}"/>
          </ac:spMkLst>
        </pc:spChg>
        <pc:spChg chg="del">
          <ac:chgData name="Ad Gerrits" userId="S::ad.gerrits@vng.nl::1e844392-3ac1-496e-b414-2cc5963c111d" providerId="AD" clId="Web-{B130CCA9-6C30-1FCE-59E4-CC02672163D5}" dt="2021-06-09T12:24:19.552" v="33"/>
          <ac:spMkLst>
            <pc:docMk/>
            <pc:sldMk cId="3377920599" sldId="351"/>
            <ac:spMk id="39" creationId="{CBC1579A-99A1-45C8-A725-D970A8263145}"/>
          </ac:spMkLst>
        </pc:spChg>
        <pc:spChg chg="add del mod">
          <ac:chgData name="Ad Gerrits" userId="S::ad.gerrits@vng.nl::1e844392-3ac1-496e-b414-2cc5963c111d" providerId="AD" clId="Web-{B130CCA9-6C30-1FCE-59E4-CC02672163D5}" dt="2021-06-09T12:43:21.114" v="411"/>
          <ac:spMkLst>
            <pc:docMk/>
            <pc:sldMk cId="3377920599" sldId="351"/>
            <ac:spMk id="69" creationId="{E250DA9D-B323-441E-BE3B-0EF780F7E799}"/>
          </ac:spMkLst>
        </pc:spChg>
        <pc:spChg chg="add del mod">
          <ac:chgData name="Ad Gerrits" userId="S::ad.gerrits@vng.nl::1e844392-3ac1-496e-b414-2cc5963c111d" providerId="AD" clId="Web-{B130CCA9-6C30-1FCE-59E4-CC02672163D5}" dt="2021-06-09T12:42:36.332" v="405"/>
          <ac:spMkLst>
            <pc:docMk/>
            <pc:sldMk cId="3377920599" sldId="351"/>
            <ac:spMk id="70" creationId="{EA91BBEC-D730-44F7-A20B-D9FBC8CB73AE}"/>
          </ac:spMkLst>
        </pc:spChg>
        <pc:spChg chg="mod topLvl">
          <ac:chgData name="Ad Gerrits" userId="S::ad.gerrits@vng.nl::1e844392-3ac1-496e-b414-2cc5963c111d" providerId="AD" clId="Web-{B130CCA9-6C30-1FCE-59E4-CC02672163D5}" dt="2021-06-09T12:44:31.944" v="425" actId="1076"/>
          <ac:spMkLst>
            <pc:docMk/>
            <pc:sldMk cId="3377920599" sldId="351"/>
            <ac:spMk id="73" creationId="{C26A5F19-B0D1-43EB-A75C-E3C407C11CFC}"/>
          </ac:spMkLst>
        </pc:spChg>
        <pc:spChg chg="del mod topLvl">
          <ac:chgData name="Ad Gerrits" userId="S::ad.gerrits@vng.nl::1e844392-3ac1-496e-b414-2cc5963c111d" providerId="AD" clId="Web-{B130CCA9-6C30-1FCE-59E4-CC02672163D5}" dt="2021-06-09T12:44:02.444" v="422"/>
          <ac:spMkLst>
            <pc:docMk/>
            <pc:sldMk cId="3377920599" sldId="351"/>
            <ac:spMk id="74" creationId="{19ACC3E5-9874-4754-A9A5-F08943DD699E}"/>
          </ac:spMkLst>
        </pc:spChg>
        <pc:spChg chg="add mod">
          <ac:chgData name="Ad Gerrits" userId="S::ad.gerrits@vng.nl::1e844392-3ac1-496e-b414-2cc5963c111d" providerId="AD" clId="Web-{B130CCA9-6C30-1FCE-59E4-CC02672163D5}" dt="2021-06-09T12:59:03.093" v="434" actId="14100"/>
          <ac:spMkLst>
            <pc:docMk/>
            <pc:sldMk cId="3377920599" sldId="351"/>
            <ac:spMk id="75" creationId="{548686E1-0B6C-4F63-8E93-EBEF7170D7F7}"/>
          </ac:spMkLst>
        </pc:spChg>
        <pc:spChg chg="mod">
          <ac:chgData name="Ad Gerrits" userId="S::ad.gerrits@vng.nl::1e844392-3ac1-496e-b414-2cc5963c111d" providerId="AD" clId="Web-{B130CCA9-6C30-1FCE-59E4-CC02672163D5}" dt="2021-06-09T12:23:28.332" v="25" actId="14100"/>
          <ac:spMkLst>
            <pc:docMk/>
            <pc:sldMk cId="3377920599" sldId="351"/>
            <ac:spMk id="155" creationId="{710EBE16-21AF-4DD4-A534-EE842C2C490D}"/>
          </ac:spMkLst>
        </pc:spChg>
        <pc:spChg chg="mod">
          <ac:chgData name="Ad Gerrits" userId="S::ad.gerrits@vng.nl::1e844392-3ac1-496e-b414-2cc5963c111d" providerId="AD" clId="Web-{B130CCA9-6C30-1FCE-59E4-CC02672163D5}" dt="2021-06-09T12:24:12.489" v="31" actId="14100"/>
          <ac:spMkLst>
            <pc:docMk/>
            <pc:sldMk cId="3377920599" sldId="351"/>
            <ac:spMk id="156" creationId="{9ED9AA60-E1B4-4FD1-A7DD-BEAD44A069E4}"/>
          </ac:spMkLst>
        </pc:spChg>
        <pc:grpChg chg="del">
          <ac:chgData name="Ad Gerrits" userId="S::ad.gerrits@vng.nl::1e844392-3ac1-496e-b414-2cc5963c111d" providerId="AD" clId="Web-{B130CCA9-6C30-1FCE-59E4-CC02672163D5}" dt="2021-06-09T12:22:43.534" v="15"/>
          <ac:grpSpMkLst>
            <pc:docMk/>
            <pc:sldMk cId="3377920599" sldId="351"/>
            <ac:grpSpMk id="2" creationId="{0E5D23B9-64C7-4B86-807F-04BD773BF24A}"/>
          </ac:grpSpMkLst>
        </pc:grpChg>
        <pc:grpChg chg="del">
          <ac:chgData name="Ad Gerrits" userId="S::ad.gerrits@vng.nl::1e844392-3ac1-496e-b414-2cc5963c111d" providerId="AD" clId="Web-{B130CCA9-6C30-1FCE-59E4-CC02672163D5}" dt="2021-06-09T12:23:00.331" v="22"/>
          <ac:grpSpMkLst>
            <pc:docMk/>
            <pc:sldMk cId="3377920599" sldId="351"/>
            <ac:grpSpMk id="3" creationId="{5C532637-E63D-492E-ACA7-A9BC0BE73933}"/>
          </ac:grpSpMkLst>
        </pc:grpChg>
        <pc:grpChg chg="del">
          <ac:chgData name="Ad Gerrits" userId="S::ad.gerrits@vng.nl::1e844392-3ac1-496e-b414-2cc5963c111d" providerId="AD" clId="Web-{B130CCA9-6C30-1FCE-59E4-CC02672163D5}" dt="2021-06-09T12:23:01.847" v="23"/>
          <ac:grpSpMkLst>
            <pc:docMk/>
            <pc:sldMk cId="3377920599" sldId="351"/>
            <ac:grpSpMk id="4" creationId="{870DA31C-28DF-4081-AACC-386D809A12A6}"/>
          </ac:grpSpMkLst>
        </pc:grpChg>
        <pc:grpChg chg="del">
          <ac:chgData name="Ad Gerrits" userId="S::ad.gerrits@vng.nl::1e844392-3ac1-496e-b414-2cc5963c111d" providerId="AD" clId="Web-{B130CCA9-6C30-1FCE-59E4-CC02672163D5}" dt="2021-06-09T12:22:58.190" v="21"/>
          <ac:grpSpMkLst>
            <pc:docMk/>
            <pc:sldMk cId="3377920599" sldId="351"/>
            <ac:grpSpMk id="5" creationId="{5E273AC7-1B98-4D21-BC12-09816868E0DB}"/>
          </ac:grpSpMkLst>
        </pc:grpChg>
        <pc:grpChg chg="del">
          <ac:chgData name="Ad Gerrits" userId="S::ad.gerrits@vng.nl::1e844392-3ac1-496e-b414-2cc5963c111d" providerId="AD" clId="Web-{B130CCA9-6C30-1FCE-59E4-CC02672163D5}" dt="2021-06-09T12:22:50.924" v="19"/>
          <ac:grpSpMkLst>
            <pc:docMk/>
            <pc:sldMk cId="3377920599" sldId="351"/>
            <ac:grpSpMk id="7" creationId="{F71FB3E5-93D5-45DF-9BF3-B669D5413859}"/>
          </ac:grpSpMkLst>
        </pc:grpChg>
        <pc:grpChg chg="del">
          <ac:chgData name="Ad Gerrits" userId="S::ad.gerrits@vng.nl::1e844392-3ac1-496e-b414-2cc5963c111d" providerId="AD" clId="Web-{B130CCA9-6C30-1FCE-59E4-CC02672163D5}" dt="2021-06-09T12:22:47.502" v="17"/>
          <ac:grpSpMkLst>
            <pc:docMk/>
            <pc:sldMk cId="3377920599" sldId="351"/>
            <ac:grpSpMk id="8" creationId="{90A0D73D-2978-4586-89BB-4FC51526462E}"/>
          </ac:grpSpMkLst>
        </pc:grpChg>
        <pc:grpChg chg="del">
          <ac:chgData name="Ad Gerrits" userId="S::ad.gerrits@vng.nl::1e844392-3ac1-496e-b414-2cc5963c111d" providerId="AD" clId="Web-{B130CCA9-6C30-1FCE-59E4-CC02672163D5}" dt="2021-06-09T12:22:49.112" v="18"/>
          <ac:grpSpMkLst>
            <pc:docMk/>
            <pc:sldMk cId="3377920599" sldId="351"/>
            <ac:grpSpMk id="9" creationId="{190630E4-FD72-4AA6-8726-5A323E79F311}"/>
          </ac:grpSpMkLst>
        </pc:grpChg>
        <pc:grpChg chg="del">
          <ac:chgData name="Ad Gerrits" userId="S::ad.gerrits@vng.nl::1e844392-3ac1-496e-b414-2cc5963c111d" providerId="AD" clId="Web-{B130CCA9-6C30-1FCE-59E4-CC02672163D5}" dt="2021-06-09T12:22:52.925" v="20"/>
          <ac:grpSpMkLst>
            <pc:docMk/>
            <pc:sldMk cId="3377920599" sldId="351"/>
            <ac:grpSpMk id="10" creationId="{BDAC1574-37B6-4053-9696-435712C410AB}"/>
          </ac:grpSpMkLst>
        </pc:grpChg>
        <pc:grpChg chg="mod">
          <ac:chgData name="Ad Gerrits" userId="S::ad.gerrits@vng.nl::1e844392-3ac1-496e-b414-2cc5963c111d" providerId="AD" clId="Web-{B130CCA9-6C30-1FCE-59E4-CC02672163D5}" dt="2021-06-09T12:24:06.223" v="30" actId="1076"/>
          <ac:grpSpMkLst>
            <pc:docMk/>
            <pc:sldMk cId="3377920599" sldId="351"/>
            <ac:grpSpMk id="30" creationId="{C284D29D-970F-4B5B-B226-EBC728C4340B}"/>
          </ac:grpSpMkLst>
        </pc:grpChg>
        <pc:grpChg chg="mod">
          <ac:chgData name="Ad Gerrits" userId="S::ad.gerrits@vng.nl::1e844392-3ac1-496e-b414-2cc5963c111d" providerId="AD" clId="Web-{B130CCA9-6C30-1FCE-59E4-CC02672163D5}" dt="2021-06-09T12:25:47.398" v="40" actId="1076"/>
          <ac:grpSpMkLst>
            <pc:docMk/>
            <pc:sldMk cId="3377920599" sldId="351"/>
            <ac:grpSpMk id="36" creationId="{469A88DE-E960-445B-99D8-A22EB4AFF0A8}"/>
          </ac:grpSpMkLst>
        </pc:grpChg>
        <pc:grpChg chg="mod">
          <ac:chgData name="Ad Gerrits" userId="S::ad.gerrits@vng.nl::1e844392-3ac1-496e-b414-2cc5963c111d" providerId="AD" clId="Web-{B130CCA9-6C30-1FCE-59E4-CC02672163D5}" dt="2021-06-09T12:24:49.178" v="35" actId="1076"/>
          <ac:grpSpMkLst>
            <pc:docMk/>
            <pc:sldMk cId="3377920599" sldId="351"/>
            <ac:grpSpMk id="37" creationId="{C076FDBF-2909-4011-B432-CB17AB266422}"/>
          </ac:grpSpMkLst>
        </pc:grpChg>
        <pc:grpChg chg="add del mod">
          <ac:chgData name="Ad Gerrits" userId="S::ad.gerrits@vng.nl::1e844392-3ac1-496e-b414-2cc5963c111d" providerId="AD" clId="Web-{B130CCA9-6C30-1FCE-59E4-CC02672163D5}" dt="2021-06-09T12:44:02.444" v="422"/>
          <ac:grpSpMkLst>
            <pc:docMk/>
            <pc:sldMk cId="3377920599" sldId="351"/>
            <ac:grpSpMk id="72" creationId="{8488A6E7-92FA-4029-A4F9-AC004483350A}"/>
          </ac:grpSpMkLst>
        </pc:grpChg>
        <pc:cxnChg chg="mod">
          <ac:chgData name="Ad Gerrits" userId="S::ad.gerrits@vng.nl::1e844392-3ac1-496e-b414-2cc5963c111d" providerId="AD" clId="Web-{B130CCA9-6C30-1FCE-59E4-CC02672163D5}" dt="2021-06-09T12:22:43.534" v="15"/>
          <ac:cxnSpMkLst>
            <pc:docMk/>
            <pc:sldMk cId="3377920599" sldId="351"/>
            <ac:cxnSpMk id="56" creationId="{10D69CD6-6BB7-4010-A7C5-CB8CD79862A6}"/>
          </ac:cxnSpMkLst>
        </pc:cxnChg>
        <pc:cxnChg chg="mod">
          <ac:chgData name="Ad Gerrits" userId="S::ad.gerrits@vng.nl::1e844392-3ac1-496e-b414-2cc5963c111d" providerId="AD" clId="Web-{B130CCA9-6C30-1FCE-59E4-CC02672163D5}" dt="2021-06-09T12:23:01.847" v="23"/>
          <ac:cxnSpMkLst>
            <pc:docMk/>
            <pc:sldMk cId="3377920599" sldId="351"/>
            <ac:cxnSpMk id="102" creationId="{67E0D301-7570-47A9-8755-90D3AD71E6D5}"/>
          </ac:cxnSpMkLst>
        </pc:cxnChg>
        <pc:cxnChg chg="mod">
          <ac:chgData name="Ad Gerrits" userId="S::ad.gerrits@vng.nl::1e844392-3ac1-496e-b414-2cc5963c111d" providerId="AD" clId="Web-{B130CCA9-6C30-1FCE-59E4-CC02672163D5}" dt="2021-06-09T12:22:47.502" v="17"/>
          <ac:cxnSpMkLst>
            <pc:docMk/>
            <pc:sldMk cId="3377920599" sldId="351"/>
            <ac:cxnSpMk id="123" creationId="{A577B3FC-3795-4F48-9599-F499A473A535}"/>
          </ac:cxnSpMkLst>
        </pc:cxnChg>
        <pc:cxnChg chg="mod">
          <ac:chgData name="Ad Gerrits" userId="S::ad.gerrits@vng.nl::1e844392-3ac1-496e-b414-2cc5963c111d" providerId="AD" clId="Web-{B130CCA9-6C30-1FCE-59E4-CC02672163D5}" dt="2021-06-09T12:22:49.112" v="18"/>
          <ac:cxnSpMkLst>
            <pc:docMk/>
            <pc:sldMk cId="3377920599" sldId="351"/>
            <ac:cxnSpMk id="137" creationId="{CFFA8DC6-712F-4D34-9D8F-1D7F44DBA161}"/>
          </ac:cxnSpMkLst>
        </pc:cxnChg>
        <pc:cxnChg chg="mod">
          <ac:chgData name="Ad Gerrits" userId="S::ad.gerrits@vng.nl::1e844392-3ac1-496e-b414-2cc5963c111d" providerId="AD" clId="Web-{B130CCA9-6C30-1FCE-59E4-CC02672163D5}" dt="2021-06-09T12:22:52.925" v="20"/>
          <ac:cxnSpMkLst>
            <pc:docMk/>
            <pc:sldMk cId="3377920599" sldId="351"/>
            <ac:cxnSpMk id="149" creationId="{FCE6B59D-FB27-43A7-A11C-DFC77E0A2D1C}"/>
          </ac:cxnSpMkLst>
        </pc:cxnChg>
      </pc:sldChg>
      <pc:sldChg chg="addSp delSp modSp new addAnim delAnim modAnim">
        <pc:chgData name="Ad Gerrits" userId="S::ad.gerrits@vng.nl::1e844392-3ac1-496e-b414-2cc5963c111d" providerId="AD" clId="Web-{B130CCA9-6C30-1FCE-59E4-CC02672163D5}" dt="2021-06-09T13:00:04.345" v="442" actId="14100"/>
        <pc:sldMkLst>
          <pc:docMk/>
          <pc:sldMk cId="2343487063" sldId="352"/>
        </pc:sldMkLst>
        <pc:spChg chg="mod">
          <ac:chgData name="Ad Gerrits" userId="S::ad.gerrits@vng.nl::1e844392-3ac1-496e-b414-2cc5963c111d" providerId="AD" clId="Web-{B130CCA9-6C30-1FCE-59E4-CC02672163D5}" dt="2021-06-09T12:30:48.344" v="88" actId="20577"/>
          <ac:spMkLst>
            <pc:docMk/>
            <pc:sldMk cId="2343487063" sldId="352"/>
            <ac:spMk id="2" creationId="{54A2536A-522C-4A00-A0AE-C2F5CCAC57D4}"/>
          </ac:spMkLst>
        </pc:spChg>
        <pc:spChg chg="add del mod">
          <ac:chgData name="Ad Gerrits" userId="S::ad.gerrits@vng.nl::1e844392-3ac1-496e-b414-2cc5963c111d" providerId="AD" clId="Web-{B130CCA9-6C30-1FCE-59E4-CC02672163D5}" dt="2021-06-09T12:59:18.187" v="435"/>
          <ac:spMkLst>
            <pc:docMk/>
            <pc:sldMk cId="2343487063" sldId="352"/>
            <ac:spMk id="5" creationId="{A76B6F05-9BB8-4651-9F4E-0805C240E0DE}"/>
          </ac:spMkLst>
        </pc:spChg>
        <pc:spChg chg="add mod">
          <ac:chgData name="Ad Gerrits" userId="S::ad.gerrits@vng.nl::1e844392-3ac1-496e-b414-2cc5963c111d" providerId="AD" clId="Web-{B130CCA9-6C30-1FCE-59E4-CC02672163D5}" dt="2021-06-09T13:00:04.345" v="442" actId="14100"/>
          <ac:spMkLst>
            <pc:docMk/>
            <pc:sldMk cId="2343487063" sldId="352"/>
            <ac:spMk id="7" creationId="{B28F0B38-8193-4324-B61F-4D320CDD5FDC}"/>
          </ac:spMkLst>
        </pc:spChg>
        <pc:spChg chg="add mod">
          <ac:chgData name="Ad Gerrits" userId="S::ad.gerrits@vng.nl::1e844392-3ac1-496e-b414-2cc5963c111d" providerId="AD" clId="Web-{B130CCA9-6C30-1FCE-59E4-CC02672163D5}" dt="2021-06-09T12:59:52.641" v="441" actId="14100"/>
          <ac:spMkLst>
            <pc:docMk/>
            <pc:sldMk cId="2343487063" sldId="352"/>
            <ac:spMk id="9" creationId="{BB563B8D-C8FD-4F8D-9193-33C69398E73E}"/>
          </ac:spMkLst>
        </pc:spChg>
        <pc:picChg chg="add del mod">
          <ac:chgData name="Ad Gerrits" userId="S::ad.gerrits@vng.nl::1e844392-3ac1-496e-b414-2cc5963c111d" providerId="AD" clId="Web-{B130CCA9-6C30-1FCE-59E4-CC02672163D5}" dt="2021-06-09T12:29:34.373" v="60"/>
          <ac:picMkLst>
            <pc:docMk/>
            <pc:sldMk cId="2343487063" sldId="352"/>
            <ac:picMk id="3" creationId="{F720EC04-9E28-46C7-B665-905D4AE5CB16}"/>
          </ac:picMkLst>
        </pc:picChg>
        <pc:picChg chg="add mod">
          <ac:chgData name="Ad Gerrits" userId="S::ad.gerrits@vng.nl::1e844392-3ac1-496e-b414-2cc5963c111d" providerId="AD" clId="Web-{B130CCA9-6C30-1FCE-59E4-CC02672163D5}" dt="2021-06-09T12:29:57.905" v="66" actId="1076"/>
          <ac:picMkLst>
            <pc:docMk/>
            <pc:sldMk cId="2343487063" sldId="352"/>
            <ac:picMk id="4" creationId="{67C56460-B737-49AD-BF39-33CECFBA44A8}"/>
          </ac:picMkLst>
        </pc:picChg>
      </pc:sldChg>
    </pc:docChg>
  </pc:docChgLst>
  <pc:docChgLst>
    <pc:chgData name="Ad Gerrits" userId="S::ad.gerrits@vng.nl::1e844392-3ac1-496e-b414-2cc5963c111d" providerId="AD" clId="Web-{2CF4181C-A285-3204-B2C2-DBB8EB62C9D8}"/>
    <pc:docChg chg="addSld modSld sldOrd">
      <pc:chgData name="Ad Gerrits" userId="S::ad.gerrits@vng.nl::1e844392-3ac1-496e-b414-2cc5963c111d" providerId="AD" clId="Web-{2CF4181C-A285-3204-B2C2-DBB8EB62C9D8}" dt="2021-06-09T07:45:46.402" v="578" actId="14100"/>
      <pc:docMkLst>
        <pc:docMk/>
      </pc:docMkLst>
      <pc:sldChg chg="addSp delSp modSp mod modClrScheme addAnim modAnim chgLayout">
        <pc:chgData name="Ad Gerrits" userId="S::ad.gerrits@vng.nl::1e844392-3ac1-496e-b414-2cc5963c111d" providerId="AD" clId="Web-{2CF4181C-A285-3204-B2C2-DBB8EB62C9D8}" dt="2021-06-09T07:07:48.205" v="162" actId="1076"/>
        <pc:sldMkLst>
          <pc:docMk/>
          <pc:sldMk cId="2134329141" sldId="339"/>
        </pc:sldMkLst>
        <pc:spChg chg="mod ord">
          <ac:chgData name="Ad Gerrits" userId="S::ad.gerrits@vng.nl::1e844392-3ac1-496e-b414-2cc5963c111d" providerId="AD" clId="Web-{2CF4181C-A285-3204-B2C2-DBB8EB62C9D8}" dt="2021-06-09T07:07:06.406" v="154"/>
          <ac:spMkLst>
            <pc:docMk/>
            <pc:sldMk cId="2134329141" sldId="339"/>
            <ac:spMk id="2" creationId="{40FFFBD9-6D14-4A4B-86EC-DECAF671A6F8}"/>
          </ac:spMkLst>
        </pc:spChg>
        <pc:spChg chg="add del mod ord">
          <ac:chgData name="Ad Gerrits" userId="S::ad.gerrits@vng.nl::1e844392-3ac1-496e-b414-2cc5963c111d" providerId="AD" clId="Web-{2CF4181C-A285-3204-B2C2-DBB8EB62C9D8}" dt="2021-06-09T07:06:55.233" v="153"/>
          <ac:spMkLst>
            <pc:docMk/>
            <pc:sldMk cId="2134329141" sldId="339"/>
            <ac:spMk id="3" creationId="{E66307A4-545E-4136-991B-D72B058FFA16}"/>
          </ac:spMkLst>
        </pc:spChg>
        <pc:spChg chg="add del mod">
          <ac:chgData name="Ad Gerrits" userId="S::ad.gerrits@vng.nl::1e844392-3ac1-496e-b414-2cc5963c111d" providerId="AD" clId="Web-{2CF4181C-A285-3204-B2C2-DBB8EB62C9D8}" dt="2021-06-09T06:51:00.042" v="99"/>
          <ac:spMkLst>
            <pc:docMk/>
            <pc:sldMk cId="2134329141" sldId="339"/>
            <ac:spMk id="6" creationId="{8E4382E0-E2A9-472F-8486-3FCF35738BB5}"/>
          </ac:spMkLst>
        </pc:spChg>
        <pc:spChg chg="add mod">
          <ac:chgData name="Ad Gerrits" userId="S::ad.gerrits@vng.nl::1e844392-3ac1-496e-b414-2cc5963c111d" providerId="AD" clId="Web-{2CF4181C-A285-3204-B2C2-DBB8EB62C9D8}" dt="2021-06-09T07:07:48.205" v="162" actId="1076"/>
          <ac:spMkLst>
            <pc:docMk/>
            <pc:sldMk cId="2134329141" sldId="339"/>
            <ac:spMk id="8" creationId="{C2AC61AA-DE47-4C3C-8144-B044F7CB0B42}"/>
          </ac:spMkLst>
        </pc:spChg>
        <pc:spChg chg="add mod">
          <ac:chgData name="Ad Gerrits" userId="S::ad.gerrits@vng.nl::1e844392-3ac1-496e-b414-2cc5963c111d" providerId="AD" clId="Web-{2CF4181C-A285-3204-B2C2-DBB8EB62C9D8}" dt="2021-06-09T07:07:14.453" v="158" actId="20577"/>
          <ac:spMkLst>
            <pc:docMk/>
            <pc:sldMk cId="2134329141" sldId="339"/>
            <ac:spMk id="9" creationId="{947B6F27-7FE1-41BA-87B8-2F2B9E822BB8}"/>
          </ac:spMkLst>
        </pc:spChg>
        <pc:spChg chg="add del mod">
          <ac:chgData name="Ad Gerrits" userId="S::ad.gerrits@vng.nl::1e844392-3ac1-496e-b414-2cc5963c111d" providerId="AD" clId="Web-{2CF4181C-A285-3204-B2C2-DBB8EB62C9D8}" dt="2021-06-09T07:07:06.406" v="154"/>
          <ac:spMkLst>
            <pc:docMk/>
            <pc:sldMk cId="2134329141" sldId="339"/>
            <ac:spMk id="11" creationId="{6DDF7233-A862-4700-A546-A8BC83B3AF30}"/>
          </ac:spMkLst>
        </pc:spChg>
        <pc:graphicFrameChg chg="add del mod modGraphic">
          <ac:chgData name="Ad Gerrits" userId="S::ad.gerrits@vng.nl::1e844392-3ac1-496e-b414-2cc5963c111d" providerId="AD" clId="Web-{2CF4181C-A285-3204-B2C2-DBB8EB62C9D8}" dt="2021-06-09T06:51:00.042" v="100"/>
          <ac:graphicFrameMkLst>
            <pc:docMk/>
            <pc:sldMk cId="2134329141" sldId="339"/>
            <ac:graphicFrameMk id="5" creationId="{00BB6C94-8A43-427D-80E4-CA8D99F6B841}"/>
          </ac:graphicFrameMkLst>
        </pc:graphicFrameChg>
        <pc:picChg chg="add mod">
          <ac:chgData name="Ad Gerrits" userId="S::ad.gerrits@vng.nl::1e844392-3ac1-496e-b414-2cc5963c111d" providerId="AD" clId="Web-{2CF4181C-A285-3204-B2C2-DBB8EB62C9D8}" dt="2021-06-09T07:07:21.313" v="159" actId="1076"/>
          <ac:picMkLst>
            <pc:docMk/>
            <pc:sldMk cId="2134329141" sldId="339"/>
            <ac:picMk id="7" creationId="{05F9E480-1423-46DA-B4E0-32A277220C84}"/>
          </ac:picMkLst>
        </pc:picChg>
      </pc:sldChg>
      <pc:sldChg chg="modSp">
        <pc:chgData name="Ad Gerrits" userId="S::ad.gerrits@vng.nl::1e844392-3ac1-496e-b414-2cc5963c111d" providerId="AD" clId="Web-{2CF4181C-A285-3204-B2C2-DBB8EB62C9D8}" dt="2021-06-09T07:45:46.402" v="578" actId="14100"/>
        <pc:sldMkLst>
          <pc:docMk/>
          <pc:sldMk cId="3752208645" sldId="340"/>
        </pc:sldMkLst>
        <pc:spChg chg="mod">
          <ac:chgData name="Ad Gerrits" userId="S::ad.gerrits@vng.nl::1e844392-3ac1-496e-b414-2cc5963c111d" providerId="AD" clId="Web-{2CF4181C-A285-3204-B2C2-DBB8EB62C9D8}" dt="2021-06-09T07:45:46.402" v="578" actId="14100"/>
          <ac:spMkLst>
            <pc:docMk/>
            <pc:sldMk cId="3752208645" sldId="340"/>
            <ac:spMk id="3" creationId="{E7344863-1AB2-4D1F-9C0E-B93B8D24C88E}"/>
          </ac:spMkLst>
        </pc:spChg>
      </pc:sldChg>
      <pc:sldChg chg="addSp delSp modSp mod ord setBg modClrScheme addAnim modAnim delDesignElem chgLayout">
        <pc:chgData name="Ad Gerrits" userId="S::ad.gerrits@vng.nl::1e844392-3ac1-496e-b414-2cc5963c111d" providerId="AD" clId="Web-{2CF4181C-A285-3204-B2C2-DBB8EB62C9D8}" dt="2021-06-09T07:30:25.963" v="258"/>
        <pc:sldMkLst>
          <pc:docMk/>
          <pc:sldMk cId="1228213587" sldId="341"/>
        </pc:sldMkLst>
        <pc:spChg chg="del mod ord">
          <ac:chgData name="Ad Gerrits" userId="S::ad.gerrits@vng.nl::1e844392-3ac1-496e-b414-2cc5963c111d" providerId="AD" clId="Web-{2CF4181C-A285-3204-B2C2-DBB8EB62C9D8}" dt="2021-06-08T16:09:04.691" v="15"/>
          <ac:spMkLst>
            <pc:docMk/>
            <pc:sldMk cId="1228213587" sldId="341"/>
            <ac:spMk id="2" creationId="{27A06983-F41D-45D9-881A-C659DC5D322F}"/>
          </ac:spMkLst>
        </pc:spChg>
        <pc:spChg chg="del mod ord">
          <ac:chgData name="Ad Gerrits" userId="S::ad.gerrits@vng.nl::1e844392-3ac1-496e-b414-2cc5963c111d" providerId="AD" clId="Web-{2CF4181C-A285-3204-B2C2-DBB8EB62C9D8}" dt="2021-06-08T16:09:02.300" v="14"/>
          <ac:spMkLst>
            <pc:docMk/>
            <pc:sldMk cId="1228213587" sldId="341"/>
            <ac:spMk id="3" creationId="{FF4666A4-C529-495D-9016-B1EF96E08635}"/>
          </ac:spMkLst>
        </pc:spChg>
        <pc:spChg chg="add del mod ord">
          <ac:chgData name="Ad Gerrits" userId="S::ad.gerrits@vng.nl::1e844392-3ac1-496e-b414-2cc5963c111d" providerId="AD" clId="Web-{2CF4181C-A285-3204-B2C2-DBB8EB62C9D8}" dt="2021-06-09T07:17:05.093" v="179"/>
          <ac:spMkLst>
            <pc:docMk/>
            <pc:sldMk cId="1228213587" sldId="341"/>
            <ac:spMk id="5" creationId="{861ACD88-5F53-4EFD-84D8-5920185D81F4}"/>
          </ac:spMkLst>
        </pc:spChg>
        <pc:spChg chg="add del">
          <ac:chgData name="Ad Gerrits" userId="S::ad.gerrits@vng.nl::1e844392-3ac1-496e-b414-2cc5963c111d" providerId="AD" clId="Web-{2CF4181C-A285-3204-B2C2-DBB8EB62C9D8}" dt="2021-06-08T16:10:54.616" v="21"/>
          <ac:spMkLst>
            <pc:docMk/>
            <pc:sldMk cId="1228213587" sldId="341"/>
            <ac:spMk id="6" creationId="{32BC26D8-82FB-445E-AA49-62A77D7C1EE0}"/>
          </ac:spMkLst>
        </pc:spChg>
        <pc:spChg chg="add mod">
          <ac:chgData name="Ad Gerrits" userId="S::ad.gerrits@vng.nl::1e844392-3ac1-496e-b414-2cc5963c111d" providerId="AD" clId="Web-{2CF4181C-A285-3204-B2C2-DBB8EB62C9D8}" dt="2021-06-09T07:22:30.845" v="223" actId="20577"/>
          <ac:spMkLst>
            <pc:docMk/>
            <pc:sldMk cId="1228213587" sldId="341"/>
            <ac:spMk id="9" creationId="{09CEE05D-DAAF-405D-B0DA-9C73A88E0A90}"/>
          </ac:spMkLst>
        </pc:spChg>
        <pc:spChg chg="add del">
          <ac:chgData name="Ad Gerrits" userId="S::ad.gerrits@vng.nl::1e844392-3ac1-496e-b414-2cc5963c111d" providerId="AD" clId="Web-{2CF4181C-A285-3204-B2C2-DBB8EB62C9D8}" dt="2021-06-08T16:09:21.050" v="19"/>
          <ac:spMkLst>
            <pc:docMk/>
            <pc:sldMk cId="1228213587" sldId="341"/>
            <ac:spMk id="9" creationId="{42A4FC2C-047E-45A5-965D-8E1E3BF09BC6}"/>
          </ac:spMkLst>
        </pc:spChg>
        <pc:spChg chg="add del">
          <ac:chgData name="Ad Gerrits" userId="S::ad.gerrits@vng.nl::1e844392-3ac1-496e-b414-2cc5963c111d" providerId="AD" clId="Web-{2CF4181C-A285-3204-B2C2-DBB8EB62C9D8}" dt="2021-06-08T16:10:54.616" v="21"/>
          <ac:spMkLst>
            <pc:docMk/>
            <pc:sldMk cId="1228213587" sldId="341"/>
            <ac:spMk id="11" creationId="{CB44330D-EA18-4254-AA95-EB49948539B8}"/>
          </ac:spMkLst>
        </pc:spChg>
        <pc:picChg chg="add del mod">
          <ac:chgData name="Ad Gerrits" userId="S::ad.gerrits@vng.nl::1e844392-3ac1-496e-b414-2cc5963c111d" providerId="AD" clId="Web-{2CF4181C-A285-3204-B2C2-DBB8EB62C9D8}" dt="2021-06-09T07:15:29.682" v="171"/>
          <ac:picMkLst>
            <pc:docMk/>
            <pc:sldMk cId="1228213587" sldId="341"/>
            <ac:picMk id="2" creationId="{C592CB35-E3F4-45FB-9228-9E037768CF0A}"/>
          </ac:picMkLst>
        </pc:picChg>
        <pc:picChg chg="add mod">
          <ac:chgData name="Ad Gerrits" userId="S::ad.gerrits@vng.nl::1e844392-3ac1-496e-b414-2cc5963c111d" providerId="AD" clId="Web-{2CF4181C-A285-3204-B2C2-DBB8EB62C9D8}" dt="2021-06-09T07:29:04.615" v="247" actId="14100"/>
          <ac:picMkLst>
            <pc:docMk/>
            <pc:sldMk cId="1228213587" sldId="341"/>
            <ac:picMk id="3" creationId="{C1FE4651-E240-4691-AAB5-390970D42DC6}"/>
          </ac:picMkLst>
        </pc:picChg>
        <pc:picChg chg="add del mod">
          <ac:chgData name="Ad Gerrits" userId="S::ad.gerrits@vng.nl::1e844392-3ac1-496e-b414-2cc5963c111d" providerId="AD" clId="Web-{2CF4181C-A285-3204-B2C2-DBB8EB62C9D8}" dt="2021-06-09T07:16:46.108" v="175"/>
          <ac:picMkLst>
            <pc:docMk/>
            <pc:sldMk cId="1228213587" sldId="341"/>
            <ac:picMk id="4" creationId="{E15301B9-3475-4742-BBDE-62C52FFA057C}"/>
          </ac:picMkLst>
        </pc:picChg>
        <pc:picChg chg="add mod">
          <ac:chgData name="Ad Gerrits" userId="S::ad.gerrits@vng.nl::1e844392-3ac1-496e-b414-2cc5963c111d" providerId="AD" clId="Web-{2CF4181C-A285-3204-B2C2-DBB8EB62C9D8}" dt="2021-06-09T07:19:16.491" v="198" actId="1076"/>
          <ac:picMkLst>
            <pc:docMk/>
            <pc:sldMk cId="1228213587" sldId="341"/>
            <ac:picMk id="6" creationId="{12AFE21B-9A65-434B-BCC6-878FA1B0A475}"/>
          </ac:picMkLst>
        </pc:picChg>
        <pc:picChg chg="add mod">
          <ac:chgData name="Ad Gerrits" userId="S::ad.gerrits@vng.nl::1e844392-3ac1-496e-b414-2cc5963c111d" providerId="AD" clId="Web-{2CF4181C-A285-3204-B2C2-DBB8EB62C9D8}" dt="2021-06-09T07:28:51.959" v="245" actId="1076"/>
          <ac:picMkLst>
            <pc:docMk/>
            <pc:sldMk cId="1228213587" sldId="341"/>
            <ac:picMk id="7" creationId="{C2D26013-87CE-4F95-A5DF-BADC641CCE86}"/>
          </ac:picMkLst>
        </pc:picChg>
        <pc:picChg chg="add mod">
          <ac:chgData name="Ad Gerrits" userId="S::ad.gerrits@vng.nl::1e844392-3ac1-496e-b414-2cc5963c111d" providerId="AD" clId="Web-{2CF4181C-A285-3204-B2C2-DBB8EB62C9D8}" dt="2021-06-09T07:29:09.694" v="248" actId="14100"/>
          <ac:picMkLst>
            <pc:docMk/>
            <pc:sldMk cId="1228213587" sldId="341"/>
            <ac:picMk id="8" creationId="{1116E98A-01F9-4FDA-A45A-3A848927CBDB}"/>
          </ac:picMkLst>
        </pc:picChg>
        <pc:picChg chg="add mod">
          <ac:chgData name="Ad Gerrits" userId="S::ad.gerrits@vng.nl::1e844392-3ac1-496e-b414-2cc5963c111d" providerId="AD" clId="Web-{2CF4181C-A285-3204-B2C2-DBB8EB62C9D8}" dt="2021-06-09T07:28:36.536" v="242" actId="14100"/>
          <ac:picMkLst>
            <pc:docMk/>
            <pc:sldMk cId="1228213587" sldId="341"/>
            <ac:picMk id="10" creationId="{63ADDA18-FD70-45E9-9022-F3416C8F5541}"/>
          </ac:picMkLst>
        </pc:picChg>
      </pc:sldChg>
      <pc:sldChg chg="addSp delSp modSp new mod modClrScheme chgLayout">
        <pc:chgData name="Ad Gerrits" userId="S::ad.gerrits@vng.nl::1e844392-3ac1-496e-b414-2cc5963c111d" providerId="AD" clId="Web-{2CF4181C-A285-3204-B2C2-DBB8EB62C9D8}" dt="2021-06-09T07:04:34.944" v="139" actId="14100"/>
        <pc:sldMkLst>
          <pc:docMk/>
          <pc:sldMk cId="1711266939" sldId="342"/>
        </pc:sldMkLst>
        <pc:spChg chg="mod ord">
          <ac:chgData name="Ad Gerrits" userId="S::ad.gerrits@vng.nl::1e844392-3ac1-496e-b414-2cc5963c111d" providerId="AD" clId="Web-{2CF4181C-A285-3204-B2C2-DBB8EB62C9D8}" dt="2021-06-09T07:02:52.470" v="135" actId="20577"/>
          <ac:spMkLst>
            <pc:docMk/>
            <pc:sldMk cId="1711266939" sldId="342"/>
            <ac:spMk id="2" creationId="{67A16380-899C-4CA0-8CB5-255A40786094}"/>
          </ac:spMkLst>
        </pc:spChg>
        <pc:spChg chg="del">
          <ac:chgData name="Ad Gerrits" userId="S::ad.gerrits@vng.nl::1e844392-3ac1-496e-b414-2cc5963c111d" providerId="AD" clId="Web-{2CF4181C-A285-3204-B2C2-DBB8EB62C9D8}" dt="2021-06-09T07:02:31.719" v="129"/>
          <ac:spMkLst>
            <pc:docMk/>
            <pc:sldMk cId="1711266939" sldId="342"/>
            <ac:spMk id="3" creationId="{5EDCC7C7-E86A-4BE7-A377-D194962B5B1A}"/>
          </ac:spMkLst>
        </pc:spChg>
        <pc:picChg chg="add del mod">
          <ac:chgData name="Ad Gerrits" userId="S::ad.gerrits@vng.nl::1e844392-3ac1-496e-b414-2cc5963c111d" providerId="AD" clId="Web-{2CF4181C-A285-3204-B2C2-DBB8EB62C9D8}" dt="2021-06-09T07:04:27.491" v="136"/>
          <ac:picMkLst>
            <pc:docMk/>
            <pc:sldMk cId="1711266939" sldId="342"/>
            <ac:picMk id="4" creationId="{381FBE31-6806-488F-A990-CAF1BEA10123}"/>
          </ac:picMkLst>
        </pc:picChg>
        <pc:picChg chg="add mod">
          <ac:chgData name="Ad Gerrits" userId="S::ad.gerrits@vng.nl::1e844392-3ac1-496e-b414-2cc5963c111d" providerId="AD" clId="Web-{2CF4181C-A285-3204-B2C2-DBB8EB62C9D8}" dt="2021-06-09T07:04:34.944" v="139" actId="14100"/>
          <ac:picMkLst>
            <pc:docMk/>
            <pc:sldMk cId="1711266939" sldId="342"/>
            <ac:picMk id="5" creationId="{BF2C9B3C-9BA0-44D1-813B-44FE8726DCA2}"/>
          </ac:picMkLst>
        </pc:picChg>
      </pc:sldChg>
      <pc:sldChg chg="addSp modSp new addAnim modAnim">
        <pc:chgData name="Ad Gerrits" userId="S::ad.gerrits@vng.nl::1e844392-3ac1-496e-b414-2cc5963c111d" providerId="AD" clId="Web-{2CF4181C-A285-3204-B2C2-DBB8EB62C9D8}" dt="2021-06-09T07:35:09.244" v="302" actId="20577"/>
        <pc:sldMkLst>
          <pc:docMk/>
          <pc:sldMk cId="2339218163" sldId="343"/>
        </pc:sldMkLst>
        <pc:spChg chg="mod">
          <ac:chgData name="Ad Gerrits" userId="S::ad.gerrits@vng.nl::1e844392-3ac1-496e-b414-2cc5963c111d" providerId="AD" clId="Web-{2CF4181C-A285-3204-B2C2-DBB8EB62C9D8}" dt="2021-06-09T07:24:22.819" v="236" actId="20577"/>
          <ac:spMkLst>
            <pc:docMk/>
            <pc:sldMk cId="2339218163" sldId="343"/>
            <ac:spMk id="2" creationId="{674FC6A7-4014-4E8D-8A9E-8E9D3A4CD66C}"/>
          </ac:spMkLst>
        </pc:spChg>
        <pc:spChg chg="add mod">
          <ac:chgData name="Ad Gerrits" userId="S::ad.gerrits@vng.nl::1e844392-3ac1-496e-b414-2cc5963c111d" providerId="AD" clId="Web-{2CF4181C-A285-3204-B2C2-DBB8EB62C9D8}" dt="2021-06-09T07:35:09.244" v="302" actId="20577"/>
          <ac:spMkLst>
            <pc:docMk/>
            <pc:sldMk cId="2339218163" sldId="343"/>
            <ac:spMk id="3" creationId="{33FEA88D-5EDC-469B-8012-9BBDA5C0F901}"/>
          </ac:spMkLst>
        </pc:spChg>
        <pc:spChg chg="add mod">
          <ac:chgData name="Ad Gerrits" userId="S::ad.gerrits@vng.nl::1e844392-3ac1-496e-b414-2cc5963c111d" providerId="AD" clId="Web-{2CF4181C-A285-3204-B2C2-DBB8EB62C9D8}" dt="2021-06-09T07:34:45.461" v="296" actId="1076"/>
          <ac:spMkLst>
            <pc:docMk/>
            <pc:sldMk cId="2339218163" sldId="343"/>
            <ac:spMk id="5" creationId="{E5297233-E7C5-4EFF-A81A-C2213A85B164}"/>
          </ac:spMkLst>
        </pc:spChg>
        <pc:picChg chg="add mod">
          <ac:chgData name="Ad Gerrits" userId="S::ad.gerrits@vng.nl::1e844392-3ac1-496e-b414-2cc5963c111d" providerId="AD" clId="Web-{2CF4181C-A285-3204-B2C2-DBB8EB62C9D8}" dt="2021-06-09T07:33:06.300" v="271" actId="14100"/>
          <ac:picMkLst>
            <pc:docMk/>
            <pc:sldMk cId="2339218163" sldId="343"/>
            <ac:picMk id="4" creationId="{A3ED6BA4-A50F-4B5F-B785-CD1C76C8E7C7}"/>
          </ac:picMkLst>
        </pc:picChg>
      </pc:sldChg>
      <pc:sldChg chg="addSp delSp modSp new mod modClrScheme chgLayout">
        <pc:chgData name="Ad Gerrits" userId="S::ad.gerrits@vng.nl::1e844392-3ac1-496e-b414-2cc5963c111d" providerId="AD" clId="Web-{2CF4181C-A285-3204-B2C2-DBB8EB62C9D8}" dt="2021-06-09T07:45:07.088" v="577" actId="14100"/>
        <pc:sldMkLst>
          <pc:docMk/>
          <pc:sldMk cId="4268034822" sldId="344"/>
        </pc:sldMkLst>
        <pc:spChg chg="mod ord">
          <ac:chgData name="Ad Gerrits" userId="S::ad.gerrits@vng.nl::1e844392-3ac1-496e-b414-2cc5963c111d" providerId="AD" clId="Web-{2CF4181C-A285-3204-B2C2-DBB8EB62C9D8}" dt="2021-06-09T07:37:38.846" v="348"/>
          <ac:spMkLst>
            <pc:docMk/>
            <pc:sldMk cId="4268034822" sldId="344"/>
            <ac:spMk id="2" creationId="{56F2E449-1547-4CA5-B28C-19765CA2D68C}"/>
          </ac:spMkLst>
        </pc:spChg>
        <pc:spChg chg="add del mod">
          <ac:chgData name="Ad Gerrits" userId="S::ad.gerrits@vng.nl::1e844392-3ac1-496e-b414-2cc5963c111d" providerId="AD" clId="Web-{2CF4181C-A285-3204-B2C2-DBB8EB62C9D8}" dt="2021-06-09T07:37:42.721" v="349"/>
          <ac:spMkLst>
            <pc:docMk/>
            <pc:sldMk cId="4268034822" sldId="344"/>
            <ac:spMk id="3" creationId="{2AB97B87-27D7-4FB5-974D-2059A4459CCA}"/>
          </ac:spMkLst>
        </pc:spChg>
        <pc:spChg chg="add mod ord">
          <ac:chgData name="Ad Gerrits" userId="S::ad.gerrits@vng.nl::1e844392-3ac1-496e-b414-2cc5963c111d" providerId="AD" clId="Web-{2CF4181C-A285-3204-B2C2-DBB8EB62C9D8}" dt="2021-06-09T07:45:07.088" v="577" actId="14100"/>
          <ac:spMkLst>
            <pc:docMk/>
            <pc:sldMk cId="4268034822" sldId="344"/>
            <ac:spMk id="4" creationId="{534ACC79-5283-4DAF-B84C-3AEDE0F27D14}"/>
          </ac:spMkLst>
        </pc:spChg>
      </pc:sldChg>
    </pc:docChg>
  </pc:docChgLst>
  <pc:docChgLst>
    <pc:chgData name="Jeanot" userId="cdf441b5-59e9-4346-906c-b64ac00bf298" providerId="ADAL" clId="{E88EC40F-4623-4774-847C-DA3898524106}"/>
    <pc:docChg chg="undo custSel addSld delSld modSld sldOrd">
      <pc:chgData name="Jeanot" userId="cdf441b5-59e9-4346-906c-b64ac00bf298" providerId="ADAL" clId="{E88EC40F-4623-4774-847C-DA3898524106}" dt="2021-06-09T14:55:48.876" v="3216" actId="478"/>
      <pc:docMkLst>
        <pc:docMk/>
      </pc:docMkLst>
      <pc:sldChg chg="addSp delSp modSp add mod modAnim">
        <pc:chgData name="Jeanot" userId="cdf441b5-59e9-4346-906c-b64ac00bf298" providerId="ADAL" clId="{E88EC40F-4623-4774-847C-DA3898524106}" dt="2021-06-09T09:21:16.541" v="3040" actId="478"/>
        <pc:sldMkLst>
          <pc:docMk/>
          <pc:sldMk cId="3715562829" sldId="297"/>
        </pc:sldMkLst>
        <pc:spChg chg="mod">
          <ac:chgData name="Jeanot" userId="cdf441b5-59e9-4346-906c-b64ac00bf298" providerId="ADAL" clId="{E88EC40F-4623-4774-847C-DA3898524106}" dt="2021-06-09T09:14:06.750" v="2924" actId="20577"/>
          <ac:spMkLst>
            <pc:docMk/>
            <pc:sldMk cId="3715562829" sldId="297"/>
            <ac:spMk id="2" creationId="{85EDFF7E-0613-4D0E-A9FC-D319A9CFDF81}"/>
          </ac:spMkLst>
        </pc:spChg>
        <pc:spChg chg="mod">
          <ac:chgData name="Jeanot" userId="cdf441b5-59e9-4346-906c-b64ac00bf298" providerId="ADAL" clId="{E88EC40F-4623-4774-847C-DA3898524106}" dt="2021-06-09T09:14:12.735" v="2932" actId="20577"/>
          <ac:spMkLst>
            <pc:docMk/>
            <pc:sldMk cId="3715562829" sldId="297"/>
            <ac:spMk id="6" creationId="{9F126EBE-0739-46DE-9FA6-3C824EB78319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8" creationId="{A8475AC7-5F89-4185-BF5F-18EF4B969072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12" creationId="{EF1418E4-98C8-4F0A-AC15-F58A2E1CBF18}"/>
          </ac:spMkLst>
        </pc:spChg>
        <pc:spChg chg="mod">
          <ac:chgData name="Jeanot" userId="cdf441b5-59e9-4346-906c-b64ac00bf298" providerId="ADAL" clId="{E88EC40F-4623-4774-847C-DA3898524106}" dt="2021-06-09T09:14:04.224" v="2922" actId="20577"/>
          <ac:spMkLst>
            <pc:docMk/>
            <pc:sldMk cId="3715562829" sldId="297"/>
            <ac:spMk id="27" creationId="{EC2805D0-6818-4723-A48B-5C317DBAC673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31" creationId="{F5F318E1-89A4-410B-A8A5-9087F19BDB44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32" creationId="{87E69357-C2DF-44EE-BF5C-FE46DBA88171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34" creationId="{295321DF-7E2C-4926-BE20-2069B4C18D27}"/>
          </ac:spMkLst>
        </pc:spChg>
        <pc:spChg chg="mod">
          <ac:chgData name="Jeanot" userId="cdf441b5-59e9-4346-906c-b64ac00bf298" providerId="ADAL" clId="{E88EC40F-4623-4774-847C-DA3898524106}" dt="2021-06-09T09:14:09.992" v="2929" actId="20577"/>
          <ac:spMkLst>
            <pc:docMk/>
            <pc:sldMk cId="3715562829" sldId="297"/>
            <ac:spMk id="39" creationId="{0698B05C-97A7-492F-B990-A1823B5DC16A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1" creationId="{EC7497CA-902D-4678-ACAA-DABF2F154F8F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2" creationId="{F04D386B-5698-4C10-9DCF-9A9A6BB9CA57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3" creationId="{23ACA176-78ED-4D65-9C27-B6627FEB63CF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45" creationId="{EC0F156D-1DD3-4CCC-B3F1-3E39E4DF82E6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6" creationId="{94D24E25-C3AF-4D48-B7D5-F9D974AACCF0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47" creationId="{6CC4E7D3-A59E-4F03-B6B6-89D946A2617F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8" creationId="{92D21E40-0C9C-4B2B-ACCB-D3315946E3ED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50" creationId="{7DF89C25-A427-484F-9D6E-9522FAAE61BC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51" creationId="{C600D365-F1E7-416A-96E9-25E3194A1C8E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52" creationId="{2699DB30-87AB-4748-A66B-5F24CB220B2A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53" creationId="{4D629293-58A4-458D-9CFF-96D93BAC68FB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54" creationId="{996FD065-B8CF-48B0-9CC7-7BE03AFAAFD1}"/>
          </ac:spMkLst>
        </pc:spChg>
        <pc:spChg chg="del">
          <ac:chgData name="Jeanot" userId="cdf441b5-59e9-4346-906c-b64ac00bf298" providerId="ADAL" clId="{E88EC40F-4623-4774-847C-DA3898524106}" dt="2021-06-09T08:01:49.156" v="147" actId="478"/>
          <ac:spMkLst>
            <pc:docMk/>
            <pc:sldMk cId="3715562829" sldId="297"/>
            <ac:spMk id="59" creationId="{656D029C-40A4-4F31-8EA4-2DD4F0533376}"/>
          </ac:spMkLst>
        </pc:spChg>
        <pc:spChg chg="del">
          <ac:chgData name="Jeanot" userId="cdf441b5-59e9-4346-906c-b64ac00bf298" providerId="ADAL" clId="{E88EC40F-4623-4774-847C-DA3898524106}" dt="2021-06-09T09:21:16.541" v="3040" actId="478"/>
          <ac:spMkLst>
            <pc:docMk/>
            <pc:sldMk cId="3715562829" sldId="297"/>
            <ac:spMk id="60" creationId="{39649335-7AAA-4AA5-A65F-4FC9969BBC31}"/>
          </ac:spMkLst>
        </pc:spChg>
        <pc:grpChg chg="add mod">
          <ac:chgData name="Jeanot" userId="cdf441b5-59e9-4346-906c-b64ac00bf298" providerId="ADAL" clId="{E88EC40F-4623-4774-847C-DA3898524106}" dt="2021-06-09T08:05:40.207" v="191" actId="164"/>
          <ac:grpSpMkLst>
            <pc:docMk/>
            <pc:sldMk cId="3715562829" sldId="297"/>
            <ac:grpSpMk id="9" creationId="{18A3AE5E-F93E-49FC-B3F8-712E33325085}"/>
          </ac:grpSpMkLst>
        </pc:grpChg>
        <pc:grpChg chg="add mod">
          <ac:chgData name="Jeanot" userId="cdf441b5-59e9-4346-906c-b64ac00bf298" providerId="ADAL" clId="{E88EC40F-4623-4774-847C-DA3898524106}" dt="2021-06-09T08:05:56.079" v="193" actId="164"/>
          <ac:grpSpMkLst>
            <pc:docMk/>
            <pc:sldMk cId="3715562829" sldId="297"/>
            <ac:grpSpMk id="10" creationId="{2E495EC6-5B3D-47DC-B597-7D951B76E279}"/>
          </ac:grpSpMkLst>
        </pc:grpChg>
      </pc:sldChg>
      <pc:sldChg chg="addSp delSp modSp add mod modAnim">
        <pc:chgData name="Jeanot" userId="cdf441b5-59e9-4346-906c-b64ac00bf298" providerId="ADAL" clId="{E88EC40F-4623-4774-847C-DA3898524106}" dt="2021-06-09T09:11:37.563" v="2893"/>
        <pc:sldMkLst>
          <pc:docMk/>
          <pc:sldMk cId="2251774890" sldId="298"/>
        </pc:sldMkLst>
        <pc:spChg chg="add del mod">
          <ac:chgData name="Jeanot" userId="cdf441b5-59e9-4346-906c-b64ac00bf298" providerId="ADAL" clId="{E88EC40F-4623-4774-847C-DA3898524106}" dt="2021-06-09T09:09:38.292" v="2857" actId="478"/>
          <ac:spMkLst>
            <pc:docMk/>
            <pc:sldMk cId="2251774890" sldId="298"/>
            <ac:spMk id="8" creationId="{442FB957-0BB9-4771-B67C-4C66AABACCC9}"/>
          </ac:spMkLst>
        </pc:spChg>
        <pc:spChg chg="add del mod ord">
          <ac:chgData name="Jeanot" userId="cdf441b5-59e9-4346-906c-b64ac00bf298" providerId="ADAL" clId="{E88EC40F-4623-4774-847C-DA3898524106}" dt="2021-06-09T09:11:14.443" v="2882"/>
          <ac:spMkLst>
            <pc:docMk/>
            <pc:sldMk cId="2251774890" sldId="298"/>
            <ac:spMk id="9" creationId="{916AADE8-2DEE-4190-AA0E-C9A96A466756}"/>
          </ac:spMkLst>
        </pc:spChg>
        <pc:spChg chg="add del mod">
          <ac:chgData name="Jeanot" userId="cdf441b5-59e9-4346-906c-b64ac00bf298" providerId="ADAL" clId="{E88EC40F-4623-4774-847C-DA3898524106}" dt="2021-06-09T09:11:14.443" v="2882"/>
          <ac:spMkLst>
            <pc:docMk/>
            <pc:sldMk cId="2251774890" sldId="298"/>
            <ac:spMk id="36" creationId="{AC81D838-2008-4948-8E72-638A37DF400B}"/>
          </ac:spMkLst>
        </pc:spChg>
        <pc:spChg chg="mod">
          <ac:chgData name="Jeanot" userId="cdf441b5-59e9-4346-906c-b64ac00bf298" providerId="ADAL" clId="{E88EC40F-4623-4774-847C-DA3898524106}" dt="2021-06-09T09:11:31.128" v="2892" actId="207"/>
          <ac:spMkLst>
            <pc:docMk/>
            <pc:sldMk cId="2251774890" sldId="298"/>
            <ac:spMk id="37" creationId="{77855F8F-97FC-48AA-B6FE-F46DFE7580B4}"/>
          </ac:spMkLst>
        </pc:spChg>
        <pc:grpChg chg="mod">
          <ac:chgData name="Jeanot" userId="cdf441b5-59e9-4346-906c-b64ac00bf298" providerId="ADAL" clId="{E88EC40F-4623-4774-847C-DA3898524106}" dt="2021-06-09T09:09:05.623" v="2852" actId="1076"/>
          <ac:grpSpMkLst>
            <pc:docMk/>
            <pc:sldMk cId="2251774890" sldId="298"/>
            <ac:grpSpMk id="7" creationId="{D616DE9C-43A1-4E73-A07A-D14DD74121AC}"/>
          </ac:grpSpMkLst>
        </pc:grpChg>
      </pc:sldChg>
      <pc:sldChg chg="delSp modSp mod modAnim">
        <pc:chgData name="Jeanot" userId="cdf441b5-59e9-4346-906c-b64ac00bf298" providerId="ADAL" clId="{E88EC40F-4623-4774-847C-DA3898524106}" dt="2021-06-09T14:52:38.518" v="3182" actId="6549"/>
        <pc:sldMkLst>
          <pc:docMk/>
          <pc:sldMk cId="3461155519" sldId="299"/>
        </pc:sldMkLst>
        <pc:spChg chg="mod">
          <ac:chgData name="Jeanot" userId="cdf441b5-59e9-4346-906c-b64ac00bf298" providerId="ADAL" clId="{E88EC40F-4623-4774-847C-DA3898524106}" dt="2021-06-09T14:52:36.043" v="3181" actId="6549"/>
          <ac:spMkLst>
            <pc:docMk/>
            <pc:sldMk cId="3461155519" sldId="299"/>
            <ac:spMk id="5" creationId="{528EBBC5-5DFE-4958-886C-49EAEFF09BEE}"/>
          </ac:spMkLst>
        </pc:spChg>
        <pc:spChg chg="del">
          <ac:chgData name="Jeanot" userId="cdf441b5-59e9-4346-906c-b64ac00bf298" providerId="ADAL" clId="{E88EC40F-4623-4774-847C-DA3898524106}" dt="2021-06-09T08:12:30.176" v="699" actId="478"/>
          <ac:spMkLst>
            <pc:docMk/>
            <pc:sldMk cId="3461155519" sldId="299"/>
            <ac:spMk id="6" creationId="{72EE4B10-BE0A-4356-B9A0-F3368891AA8E}"/>
          </ac:spMkLst>
        </pc:spChg>
      </pc:sldChg>
      <pc:sldChg chg="addSp delSp add del mod">
        <pc:chgData name="Jeanot" userId="cdf441b5-59e9-4346-906c-b64ac00bf298" providerId="ADAL" clId="{E88EC40F-4623-4774-847C-DA3898524106}" dt="2021-06-09T08:56:14.898" v="2355" actId="47"/>
        <pc:sldMkLst>
          <pc:docMk/>
          <pc:sldMk cId="3739579382" sldId="307"/>
        </pc:sldMkLst>
        <pc:grpChg chg="add del">
          <ac:chgData name="Jeanot" userId="cdf441b5-59e9-4346-906c-b64ac00bf298" providerId="ADAL" clId="{E88EC40F-4623-4774-847C-DA3898524106}" dt="2021-06-09T08:56:07.322" v="2353" actId="21"/>
          <ac:grpSpMkLst>
            <pc:docMk/>
            <pc:sldMk cId="3739579382" sldId="307"/>
            <ac:grpSpMk id="2" creationId="{38DE32F2-44C2-45EE-9C04-C6E9A3E12275}"/>
          </ac:grpSpMkLst>
        </pc:grpChg>
      </pc:sldChg>
      <pc:sldChg chg="delSp modSp mod">
        <pc:chgData name="Jeanot" userId="cdf441b5-59e9-4346-906c-b64ac00bf298" providerId="ADAL" clId="{E88EC40F-4623-4774-847C-DA3898524106}" dt="2021-06-09T09:24:49.025" v="3103" actId="207"/>
        <pc:sldMkLst>
          <pc:docMk/>
          <pc:sldMk cId="4285623285" sldId="316"/>
        </pc:sldMkLst>
        <pc:spChg chg="mod">
          <ac:chgData name="Jeanot" userId="cdf441b5-59e9-4346-906c-b64ac00bf298" providerId="ADAL" clId="{E88EC40F-4623-4774-847C-DA3898524106}" dt="2021-06-09T09:24:49.025" v="3103" actId="207"/>
          <ac:spMkLst>
            <pc:docMk/>
            <pc:sldMk cId="4285623285" sldId="316"/>
            <ac:spMk id="3" creationId="{52E91E86-C784-4339-95A7-E248E3A8DDBA}"/>
          </ac:spMkLst>
        </pc:spChg>
        <pc:spChg chg="del">
          <ac:chgData name="Jeanot" userId="cdf441b5-59e9-4346-906c-b64ac00bf298" providerId="ADAL" clId="{E88EC40F-4623-4774-847C-DA3898524106}" dt="2021-06-09T08:47:55.448" v="2006" actId="478"/>
          <ac:spMkLst>
            <pc:docMk/>
            <pc:sldMk cId="4285623285" sldId="316"/>
            <ac:spMk id="5" creationId="{E0F73870-F64A-44EA-A209-E1CAC50878C4}"/>
          </ac:spMkLst>
        </pc:spChg>
      </pc:sldChg>
      <pc:sldChg chg="del">
        <pc:chgData name="Jeanot" userId="cdf441b5-59e9-4346-906c-b64ac00bf298" providerId="ADAL" clId="{E88EC40F-4623-4774-847C-DA3898524106}" dt="2021-06-09T08:12:14.997" v="698" actId="47"/>
        <pc:sldMkLst>
          <pc:docMk/>
          <pc:sldMk cId="1175280318" sldId="321"/>
        </pc:sldMkLst>
      </pc:sldChg>
      <pc:sldChg chg="delSp mod">
        <pc:chgData name="Jeanot" userId="cdf441b5-59e9-4346-906c-b64ac00bf298" providerId="ADAL" clId="{E88EC40F-4623-4774-847C-DA3898524106}" dt="2021-06-09T08:12:33.184" v="700" actId="478"/>
        <pc:sldMkLst>
          <pc:docMk/>
          <pc:sldMk cId="3429161355" sldId="324"/>
        </pc:sldMkLst>
        <pc:spChg chg="del">
          <ac:chgData name="Jeanot" userId="cdf441b5-59e9-4346-906c-b64ac00bf298" providerId="ADAL" clId="{E88EC40F-4623-4774-847C-DA3898524106}" dt="2021-06-09T08:12:33.184" v="700" actId="478"/>
          <ac:spMkLst>
            <pc:docMk/>
            <pc:sldMk cId="3429161355" sldId="324"/>
            <ac:spMk id="6" creationId="{00BE80BD-4ED0-4253-B4A8-2CF5591E8E42}"/>
          </ac:spMkLst>
        </pc:spChg>
      </pc:sldChg>
      <pc:sldChg chg="del">
        <pc:chgData name="Jeanot" userId="cdf441b5-59e9-4346-906c-b64ac00bf298" providerId="ADAL" clId="{E88EC40F-4623-4774-847C-DA3898524106}" dt="2021-06-09T08:00:20.721" v="145" actId="47"/>
        <pc:sldMkLst>
          <pc:docMk/>
          <pc:sldMk cId="3877369876" sldId="329"/>
        </pc:sldMkLst>
      </pc:sldChg>
      <pc:sldChg chg="del">
        <pc:chgData name="Jeanot" userId="cdf441b5-59e9-4346-906c-b64ac00bf298" providerId="ADAL" clId="{E88EC40F-4623-4774-847C-DA3898524106}" dt="2021-06-09T08:07:17.418" v="212" actId="47"/>
        <pc:sldMkLst>
          <pc:docMk/>
          <pc:sldMk cId="723147189" sldId="330"/>
        </pc:sldMkLst>
      </pc:sldChg>
      <pc:sldChg chg="addSp delSp modSp mod modClrScheme chgLayout">
        <pc:chgData name="Jeanot" userId="cdf441b5-59e9-4346-906c-b64ac00bf298" providerId="ADAL" clId="{E88EC40F-4623-4774-847C-DA3898524106}" dt="2021-06-09T08:38:15.996" v="778" actId="1076"/>
        <pc:sldMkLst>
          <pc:docMk/>
          <pc:sldMk cId="3165861161" sldId="334"/>
        </pc:sldMkLst>
        <pc:spChg chg="del mod ord">
          <ac:chgData name="Jeanot" userId="cdf441b5-59e9-4346-906c-b64ac00bf298" providerId="ADAL" clId="{E88EC40F-4623-4774-847C-DA3898524106}" dt="2021-06-09T08:37:44.169" v="730" actId="700"/>
          <ac:spMkLst>
            <pc:docMk/>
            <pc:sldMk cId="3165861161" sldId="334"/>
            <ac:spMk id="4" creationId="{DC6BC753-E369-4C34-AB00-124A156A055D}"/>
          </ac:spMkLst>
        </pc:spChg>
        <pc:spChg chg="del mod ord">
          <ac:chgData name="Jeanot" userId="cdf441b5-59e9-4346-906c-b64ac00bf298" providerId="ADAL" clId="{E88EC40F-4623-4774-847C-DA3898524106}" dt="2021-06-09T08:37:47.077" v="731" actId="478"/>
          <ac:spMkLst>
            <pc:docMk/>
            <pc:sldMk cId="3165861161" sldId="334"/>
            <ac:spMk id="5" creationId="{3CC00FEF-738C-452E-A9B6-2DCC0E8C4234}"/>
          </ac:spMkLst>
        </pc:spChg>
        <pc:spChg chg="add mod ord">
          <ac:chgData name="Jeanot" userId="cdf441b5-59e9-4346-906c-b64ac00bf298" providerId="ADAL" clId="{E88EC40F-4623-4774-847C-DA3898524106}" dt="2021-06-09T08:38:09.044" v="777" actId="20577"/>
          <ac:spMkLst>
            <pc:docMk/>
            <pc:sldMk cId="3165861161" sldId="334"/>
            <ac:spMk id="6" creationId="{62F66171-292D-48B4-8635-439E8F0811FA}"/>
          </ac:spMkLst>
        </pc:spChg>
        <pc:spChg chg="del">
          <ac:chgData name="Jeanot" userId="cdf441b5-59e9-4346-906c-b64ac00bf298" providerId="ADAL" clId="{E88EC40F-4623-4774-847C-DA3898524106}" dt="2021-06-09T08:37:39.702" v="729" actId="478"/>
          <ac:spMkLst>
            <pc:docMk/>
            <pc:sldMk cId="3165861161" sldId="334"/>
            <ac:spMk id="7" creationId="{9C4619C4-114E-4580-9053-9387726FBBFA}"/>
          </ac:spMkLst>
        </pc:spChg>
        <pc:picChg chg="add mod">
          <ac:chgData name="Jeanot" userId="cdf441b5-59e9-4346-906c-b64ac00bf298" providerId="ADAL" clId="{E88EC40F-4623-4774-847C-DA3898524106}" dt="2021-06-09T08:38:15.996" v="778" actId="1076"/>
          <ac:picMkLst>
            <pc:docMk/>
            <pc:sldMk cId="3165861161" sldId="334"/>
            <ac:picMk id="3" creationId="{4FCAC13E-5227-497A-8369-BD7A1636BCAE}"/>
          </ac:picMkLst>
        </pc:picChg>
      </pc:sldChg>
      <pc:sldChg chg="addSp delSp modSp mod modAnim">
        <pc:chgData name="Jeanot" userId="cdf441b5-59e9-4346-906c-b64ac00bf298" providerId="ADAL" clId="{E88EC40F-4623-4774-847C-DA3898524106}" dt="2021-06-09T09:22:07.910" v="3097" actId="20577"/>
        <pc:sldMkLst>
          <pc:docMk/>
          <pc:sldMk cId="3550390120" sldId="335"/>
        </pc:sldMkLst>
        <pc:spChg chg="mod">
          <ac:chgData name="Jeanot" userId="cdf441b5-59e9-4346-906c-b64ac00bf298" providerId="ADAL" clId="{E88EC40F-4623-4774-847C-DA3898524106}" dt="2021-06-09T09:20:13.708" v="3032" actId="403"/>
          <ac:spMkLst>
            <pc:docMk/>
            <pc:sldMk cId="3550390120" sldId="335"/>
            <ac:spMk id="4" creationId="{DC6BC753-E369-4C34-AB00-124A156A055D}"/>
          </ac:spMkLst>
        </pc:spChg>
        <pc:spChg chg="mod">
          <ac:chgData name="Jeanot" userId="cdf441b5-59e9-4346-906c-b64ac00bf298" providerId="ADAL" clId="{E88EC40F-4623-4774-847C-DA3898524106}" dt="2021-06-09T09:22:07.910" v="3097" actId="20577"/>
          <ac:spMkLst>
            <pc:docMk/>
            <pc:sldMk cId="3550390120" sldId="335"/>
            <ac:spMk id="5" creationId="{3CC00FEF-738C-452E-A9B6-2DCC0E8C4234}"/>
          </ac:spMkLst>
        </pc:spChg>
        <pc:spChg chg="del">
          <ac:chgData name="Jeanot" userId="cdf441b5-59e9-4346-906c-b64ac00bf298" providerId="ADAL" clId="{E88EC40F-4623-4774-847C-DA3898524106}" dt="2021-06-09T08:10:49.435" v="631" actId="478"/>
          <ac:spMkLst>
            <pc:docMk/>
            <pc:sldMk cId="3550390120" sldId="335"/>
            <ac:spMk id="7" creationId="{9C4619C4-114E-4580-9053-9387726FBBFA}"/>
          </ac:spMkLst>
        </pc:spChg>
        <pc:picChg chg="add mod">
          <ac:chgData name="Jeanot" userId="cdf441b5-59e9-4346-906c-b64ac00bf298" providerId="ADAL" clId="{E88EC40F-4623-4774-847C-DA3898524106}" dt="2021-06-09T09:20:19.940" v="3033" actId="1076"/>
          <ac:picMkLst>
            <pc:docMk/>
            <pc:sldMk cId="3550390120" sldId="335"/>
            <ac:picMk id="3" creationId="{45DCBCC1-75EE-4F11-9B6D-4A03F607892A}"/>
          </ac:picMkLst>
        </pc:picChg>
      </pc:sldChg>
      <pc:sldChg chg="addSp delSp modSp mod modClrScheme modAnim chgLayout">
        <pc:chgData name="Jeanot" userId="cdf441b5-59e9-4346-906c-b64ac00bf298" providerId="ADAL" clId="{E88EC40F-4623-4774-847C-DA3898524106}" dt="2021-06-09T14:55:43.083" v="3215" actId="465"/>
        <pc:sldMkLst>
          <pc:docMk/>
          <pc:sldMk cId="547673720" sldId="336"/>
        </pc:sldMkLst>
        <pc:spChg chg="mod ord">
          <ac:chgData name="Jeanot" userId="cdf441b5-59e9-4346-906c-b64ac00bf298" providerId="ADAL" clId="{E88EC40F-4623-4774-847C-DA3898524106}" dt="2021-06-09T12:37:33.129" v="3180" actId="1076"/>
          <ac:spMkLst>
            <pc:docMk/>
            <pc:sldMk cId="547673720" sldId="336"/>
            <ac:spMk id="2" creationId="{EF47F0C2-0B17-49A6-BBB3-B029D660758A}"/>
          </ac:spMkLst>
        </pc:spChg>
        <pc:spChg chg="del">
          <ac:chgData name="Jeanot" userId="cdf441b5-59e9-4346-906c-b64ac00bf298" providerId="ADAL" clId="{E88EC40F-4623-4774-847C-DA3898524106}" dt="2021-06-09T08:50:23.262" v="2084" actId="478"/>
          <ac:spMkLst>
            <pc:docMk/>
            <pc:sldMk cId="547673720" sldId="336"/>
            <ac:spMk id="3" creationId="{AB26EB80-97E6-4EAC-9978-C0BEEAE6603E}"/>
          </ac:spMkLst>
        </pc:spChg>
        <pc:spChg chg="del">
          <ac:chgData name="Jeanot" userId="cdf441b5-59e9-4346-906c-b64ac00bf298" providerId="ADAL" clId="{E88EC40F-4623-4774-847C-DA3898524106}" dt="2021-06-09T08:50:29.202" v="2086" actId="478"/>
          <ac:spMkLst>
            <pc:docMk/>
            <pc:sldMk cId="547673720" sldId="336"/>
            <ac:spMk id="4" creationId="{C5260459-C95B-46C5-B2B3-B7E1FD08CA28}"/>
          </ac:spMkLst>
        </pc:spChg>
        <pc:spChg chg="add del mod">
          <ac:chgData name="Jeanot" userId="cdf441b5-59e9-4346-906c-b64ac00bf298" providerId="ADAL" clId="{E88EC40F-4623-4774-847C-DA3898524106}" dt="2021-06-09T08:50:27.083" v="2085" actId="700"/>
          <ac:spMkLst>
            <pc:docMk/>
            <pc:sldMk cId="547673720" sldId="336"/>
            <ac:spMk id="6" creationId="{BCF0CDF1-5488-4095-A518-E6D93549EAC9}"/>
          </ac:spMkLst>
        </pc:spChg>
        <pc:spChg chg="add del mod">
          <ac:chgData name="Jeanot" userId="cdf441b5-59e9-4346-906c-b64ac00bf298" providerId="ADAL" clId="{E88EC40F-4623-4774-847C-DA3898524106}" dt="2021-06-09T08:51:14.091" v="2093" actId="478"/>
          <ac:spMkLst>
            <pc:docMk/>
            <pc:sldMk cId="547673720" sldId="336"/>
            <ac:spMk id="7" creationId="{36F86C7B-CAE8-4773-9AE3-3652544F0101}"/>
          </ac:spMkLst>
        </pc:spChg>
        <pc:spChg chg="add mod">
          <ac:chgData name="Jeanot" userId="cdf441b5-59e9-4346-906c-b64ac00bf298" providerId="ADAL" clId="{E88EC40F-4623-4774-847C-DA3898524106}" dt="2021-06-09T12:34:39.684" v="3133" actId="1076"/>
          <ac:spMkLst>
            <pc:docMk/>
            <pc:sldMk cId="547673720" sldId="336"/>
            <ac:spMk id="8" creationId="{148EB097-7F11-42D9-9955-3F6D4D8797AA}"/>
          </ac:spMkLst>
        </pc:spChg>
        <pc:spChg chg="add mod">
          <ac:chgData name="Jeanot" userId="cdf441b5-59e9-4346-906c-b64ac00bf298" providerId="ADAL" clId="{E88EC40F-4623-4774-847C-DA3898524106}" dt="2021-06-09T12:35:06.309" v="3145" actId="1076"/>
          <ac:spMkLst>
            <pc:docMk/>
            <pc:sldMk cId="547673720" sldId="336"/>
            <ac:spMk id="9" creationId="{03E5313F-7E86-496A-BF7D-D4C6D6653B67}"/>
          </ac:spMkLst>
        </pc:spChg>
        <pc:spChg chg="add mod">
          <ac:chgData name="Jeanot" userId="cdf441b5-59e9-4346-906c-b64ac00bf298" providerId="ADAL" clId="{E88EC40F-4623-4774-847C-DA3898524106}" dt="2021-06-09T12:35:13.596" v="3147" actId="1076"/>
          <ac:spMkLst>
            <pc:docMk/>
            <pc:sldMk cId="547673720" sldId="336"/>
            <ac:spMk id="10" creationId="{8180C853-8FD6-4D82-B5F3-C423147F4709}"/>
          </ac:spMkLst>
        </pc:spChg>
        <pc:spChg chg="add mod">
          <ac:chgData name="Jeanot" userId="cdf441b5-59e9-4346-906c-b64ac00bf298" providerId="ADAL" clId="{E88EC40F-4623-4774-847C-DA3898524106}" dt="2021-06-09T12:34:53.807" v="3139" actId="1076"/>
          <ac:spMkLst>
            <pc:docMk/>
            <pc:sldMk cId="547673720" sldId="336"/>
            <ac:spMk id="11" creationId="{1A5402DA-40CC-4C06-AD6B-5BC2D146169D}"/>
          </ac:spMkLst>
        </pc:spChg>
        <pc:spChg chg="add mod">
          <ac:chgData name="Jeanot" userId="cdf441b5-59e9-4346-906c-b64ac00bf298" providerId="ADAL" clId="{E88EC40F-4623-4774-847C-DA3898524106}" dt="2021-06-09T12:35:27.756" v="3153" actId="1076"/>
          <ac:spMkLst>
            <pc:docMk/>
            <pc:sldMk cId="547673720" sldId="336"/>
            <ac:spMk id="12" creationId="{5EAA849C-3A57-4B70-BF1C-F68FC4734C93}"/>
          </ac:spMkLst>
        </pc:spChg>
        <pc:spChg chg="add mod">
          <ac:chgData name="Jeanot" userId="cdf441b5-59e9-4346-906c-b64ac00bf298" providerId="ADAL" clId="{E88EC40F-4623-4774-847C-DA3898524106}" dt="2021-06-09T12:35:17.889" v="3149" actId="1076"/>
          <ac:spMkLst>
            <pc:docMk/>
            <pc:sldMk cId="547673720" sldId="336"/>
            <ac:spMk id="13" creationId="{4CF1802C-7E26-41FF-8B0F-D21006BDD9A8}"/>
          </ac:spMkLst>
        </pc:spChg>
        <pc:spChg chg="add mod">
          <ac:chgData name="Jeanot" userId="cdf441b5-59e9-4346-906c-b64ac00bf298" providerId="ADAL" clId="{E88EC40F-4623-4774-847C-DA3898524106}" dt="2021-06-09T12:35:16.507" v="3148" actId="1076"/>
          <ac:spMkLst>
            <pc:docMk/>
            <pc:sldMk cId="547673720" sldId="336"/>
            <ac:spMk id="14" creationId="{49147F68-C902-43DA-8F23-C4EBC9C2D37C}"/>
          </ac:spMkLst>
        </pc:spChg>
        <pc:spChg chg="add mod">
          <ac:chgData name="Jeanot" userId="cdf441b5-59e9-4346-906c-b64ac00bf298" providerId="ADAL" clId="{E88EC40F-4623-4774-847C-DA3898524106}" dt="2021-06-09T12:35:22.189" v="3151" actId="1076"/>
          <ac:spMkLst>
            <pc:docMk/>
            <pc:sldMk cId="547673720" sldId="336"/>
            <ac:spMk id="15" creationId="{571B99D1-0422-4BE5-9819-F239BF81AD68}"/>
          </ac:spMkLst>
        </pc:spChg>
        <pc:spChg chg="add mod">
          <ac:chgData name="Jeanot" userId="cdf441b5-59e9-4346-906c-b64ac00bf298" providerId="ADAL" clId="{E88EC40F-4623-4774-847C-DA3898524106}" dt="2021-06-09T12:35:23.826" v="3152" actId="1076"/>
          <ac:spMkLst>
            <pc:docMk/>
            <pc:sldMk cId="547673720" sldId="336"/>
            <ac:spMk id="16" creationId="{49E35F81-BDEA-4114-A2BA-0E78AE80B1D2}"/>
          </ac:spMkLst>
        </pc:spChg>
        <pc:spChg chg="add mod">
          <ac:chgData name="Jeanot" userId="cdf441b5-59e9-4346-906c-b64ac00bf298" providerId="ADAL" clId="{E88EC40F-4623-4774-847C-DA3898524106}" dt="2021-06-09T12:35:20.516" v="3150" actId="1076"/>
          <ac:spMkLst>
            <pc:docMk/>
            <pc:sldMk cId="547673720" sldId="336"/>
            <ac:spMk id="17" creationId="{765ED26C-8824-462E-BC68-E8E5A465E028}"/>
          </ac:spMkLst>
        </pc:spChg>
        <pc:spChg chg="add mod">
          <ac:chgData name="Jeanot" userId="cdf441b5-59e9-4346-906c-b64ac00bf298" providerId="ADAL" clId="{E88EC40F-4623-4774-847C-DA3898524106}" dt="2021-06-09T12:34:48.529" v="3136" actId="1076"/>
          <ac:spMkLst>
            <pc:docMk/>
            <pc:sldMk cId="547673720" sldId="336"/>
            <ac:spMk id="18" creationId="{0FED9EA3-4A45-409F-BD27-224150A8EC9E}"/>
          </ac:spMkLst>
        </pc:spChg>
        <pc:spChg chg="add del mod">
          <ac:chgData name="Jeanot" userId="cdf441b5-59e9-4346-906c-b64ac00bf298" providerId="ADAL" clId="{E88EC40F-4623-4774-847C-DA3898524106}" dt="2021-06-09T08:55:21.826" v="2343" actId="478"/>
          <ac:spMkLst>
            <pc:docMk/>
            <pc:sldMk cId="547673720" sldId="336"/>
            <ac:spMk id="19" creationId="{57EED9C3-56C5-4B89-A694-A483EBE6813C}"/>
          </ac:spMkLst>
        </pc:spChg>
        <pc:spChg chg="add mod">
          <ac:chgData name="Jeanot" userId="cdf441b5-59e9-4346-906c-b64ac00bf298" providerId="ADAL" clId="{E88EC40F-4623-4774-847C-DA3898524106}" dt="2021-06-09T14:55:34.147" v="3214" actId="552"/>
          <ac:spMkLst>
            <pc:docMk/>
            <pc:sldMk cId="547673720" sldId="336"/>
            <ac:spMk id="20" creationId="{ECC4AA73-506B-400D-8DFD-DE9677DA1975}"/>
          </ac:spMkLst>
        </pc:spChg>
        <pc:spChg chg="mod">
          <ac:chgData name="Jeanot" userId="cdf441b5-59e9-4346-906c-b64ac00bf298" providerId="ADAL" clId="{E88EC40F-4623-4774-847C-DA3898524106}" dt="2021-06-09T08:56:12.742" v="2354"/>
          <ac:spMkLst>
            <pc:docMk/>
            <pc:sldMk cId="547673720" sldId="336"/>
            <ac:spMk id="22" creationId="{240592E3-E44D-4303-9FC6-11062975173C}"/>
          </ac:spMkLst>
        </pc:spChg>
        <pc:spChg chg="mod">
          <ac:chgData name="Jeanot" userId="cdf441b5-59e9-4346-906c-b64ac00bf298" providerId="ADAL" clId="{E88EC40F-4623-4774-847C-DA3898524106}" dt="2021-06-09T08:56:12.742" v="2354"/>
          <ac:spMkLst>
            <pc:docMk/>
            <pc:sldMk cId="547673720" sldId="336"/>
            <ac:spMk id="23" creationId="{29CE2839-C0A1-4B5B-A655-609D4EEA9472}"/>
          </ac:spMkLst>
        </pc:spChg>
        <pc:spChg chg="add del mod">
          <ac:chgData name="Jeanot" userId="cdf441b5-59e9-4346-906c-b64ac00bf298" providerId="ADAL" clId="{E88EC40F-4623-4774-847C-DA3898524106}" dt="2021-06-09T09:00:42.694" v="2674" actId="478"/>
          <ac:spMkLst>
            <pc:docMk/>
            <pc:sldMk cId="547673720" sldId="336"/>
            <ac:spMk id="24" creationId="{888E504A-16A5-423C-89E7-535C3F541809}"/>
          </ac:spMkLst>
        </pc:spChg>
        <pc:spChg chg="add del mod">
          <ac:chgData name="Jeanot" userId="cdf441b5-59e9-4346-906c-b64ac00bf298" providerId="ADAL" clId="{E88EC40F-4623-4774-847C-DA3898524106}" dt="2021-06-09T09:00:43.480" v="2675" actId="478"/>
          <ac:spMkLst>
            <pc:docMk/>
            <pc:sldMk cId="547673720" sldId="336"/>
            <ac:spMk id="25" creationId="{C9621650-11B9-428F-A5F0-99A998E8727E}"/>
          </ac:spMkLst>
        </pc:spChg>
        <pc:spChg chg="add del mod">
          <ac:chgData name="Jeanot" userId="cdf441b5-59e9-4346-906c-b64ac00bf298" providerId="ADAL" clId="{E88EC40F-4623-4774-847C-DA3898524106}" dt="2021-06-09T09:00:44.100" v="2676" actId="478"/>
          <ac:spMkLst>
            <pc:docMk/>
            <pc:sldMk cId="547673720" sldId="336"/>
            <ac:spMk id="26" creationId="{ACE98BE0-6E80-4CB2-976D-30385F0ACAB8}"/>
          </ac:spMkLst>
        </pc:spChg>
        <pc:spChg chg="add mod ord">
          <ac:chgData name="Jeanot" userId="cdf441b5-59e9-4346-906c-b64ac00bf298" providerId="ADAL" clId="{E88EC40F-4623-4774-847C-DA3898524106}" dt="2021-06-09T09:02:48.428" v="2759" actId="166"/>
          <ac:spMkLst>
            <pc:docMk/>
            <pc:sldMk cId="547673720" sldId="336"/>
            <ac:spMk id="27" creationId="{594A3697-B1E7-4E5D-9879-E4B59E00C557}"/>
          </ac:spMkLst>
        </pc:spChg>
        <pc:spChg chg="add mod">
          <ac:chgData name="Jeanot" userId="cdf441b5-59e9-4346-906c-b64ac00bf298" providerId="ADAL" clId="{E88EC40F-4623-4774-847C-DA3898524106}" dt="2021-06-09T08:58:21.298" v="2483" actId="108"/>
          <ac:spMkLst>
            <pc:docMk/>
            <pc:sldMk cId="547673720" sldId="336"/>
            <ac:spMk id="28" creationId="{3B4AA8EF-CD90-4660-82C7-E74630429613}"/>
          </ac:spMkLst>
        </pc:spChg>
        <pc:spChg chg="add mod">
          <ac:chgData name="Jeanot" userId="cdf441b5-59e9-4346-906c-b64ac00bf298" providerId="ADAL" clId="{E88EC40F-4623-4774-847C-DA3898524106}" dt="2021-06-09T08:58:21.298" v="2483" actId="108"/>
          <ac:spMkLst>
            <pc:docMk/>
            <pc:sldMk cId="547673720" sldId="336"/>
            <ac:spMk id="29" creationId="{E4621C6E-34EE-46EE-8513-4C0D96DE857E}"/>
          </ac:spMkLst>
        </pc:spChg>
        <pc:spChg chg="add mod ord">
          <ac:chgData name="Jeanot" userId="cdf441b5-59e9-4346-906c-b64ac00bf298" providerId="ADAL" clId="{E88EC40F-4623-4774-847C-DA3898524106}" dt="2021-06-09T08:59:23.086" v="2558" actId="167"/>
          <ac:spMkLst>
            <pc:docMk/>
            <pc:sldMk cId="547673720" sldId="336"/>
            <ac:spMk id="30" creationId="{525FD6C9-88D1-489C-B94D-79C2C9898603}"/>
          </ac:spMkLst>
        </pc:spChg>
        <pc:spChg chg="mod ord">
          <ac:chgData name="Jeanot" userId="cdf441b5-59e9-4346-906c-b64ac00bf298" providerId="ADAL" clId="{E88EC40F-4623-4774-847C-DA3898524106}" dt="2021-06-09T09:02:51.624" v="2760" actId="166"/>
          <ac:spMkLst>
            <pc:docMk/>
            <pc:sldMk cId="547673720" sldId="336"/>
            <ac:spMk id="33" creationId="{0FF214B7-CCB6-4C03-9D08-3C7816A121C4}"/>
          </ac:spMkLst>
        </pc:spChg>
        <pc:spChg chg="mod">
          <ac:chgData name="Jeanot" userId="cdf441b5-59e9-4346-906c-b64ac00bf298" providerId="ADAL" clId="{E88EC40F-4623-4774-847C-DA3898524106}" dt="2021-06-09T08:58:36.421" v="2489"/>
          <ac:spMkLst>
            <pc:docMk/>
            <pc:sldMk cId="547673720" sldId="336"/>
            <ac:spMk id="34" creationId="{971AB040-E9FD-4956-905E-F5DF30C53CDA}"/>
          </ac:spMkLst>
        </pc:spChg>
        <pc:spChg chg="mod">
          <ac:chgData name="Jeanot" userId="cdf441b5-59e9-4346-906c-b64ac00bf298" providerId="ADAL" clId="{E88EC40F-4623-4774-847C-DA3898524106}" dt="2021-06-09T08:58:36.421" v="2489"/>
          <ac:spMkLst>
            <pc:docMk/>
            <pc:sldMk cId="547673720" sldId="336"/>
            <ac:spMk id="35" creationId="{F91BA35A-8C02-46B8-93CA-43A08099D5DF}"/>
          </ac:spMkLst>
        </pc:spChg>
        <pc:spChg chg="mod">
          <ac:chgData name="Jeanot" userId="cdf441b5-59e9-4346-906c-b64ac00bf298" providerId="ADAL" clId="{E88EC40F-4623-4774-847C-DA3898524106}" dt="2021-06-09T08:58:36.421" v="2489"/>
          <ac:spMkLst>
            <pc:docMk/>
            <pc:sldMk cId="547673720" sldId="336"/>
            <ac:spMk id="36" creationId="{08F809CA-361D-4513-A3B7-256ABED8D194}"/>
          </ac:spMkLst>
        </pc:spChg>
        <pc:spChg chg="mod ord">
          <ac:chgData name="Jeanot" userId="cdf441b5-59e9-4346-906c-b64ac00bf298" providerId="ADAL" clId="{E88EC40F-4623-4774-847C-DA3898524106}" dt="2021-06-09T09:02:54.003" v="2761" actId="166"/>
          <ac:spMkLst>
            <pc:docMk/>
            <pc:sldMk cId="547673720" sldId="336"/>
            <ac:spMk id="38" creationId="{FDDF4DC8-C6A3-4071-AF80-318E14DC63F8}"/>
          </ac:spMkLst>
        </pc:spChg>
        <pc:spChg chg="mod">
          <ac:chgData name="Jeanot" userId="cdf441b5-59e9-4346-906c-b64ac00bf298" providerId="ADAL" clId="{E88EC40F-4623-4774-847C-DA3898524106}" dt="2021-06-09T08:58:43.535" v="2511"/>
          <ac:spMkLst>
            <pc:docMk/>
            <pc:sldMk cId="547673720" sldId="336"/>
            <ac:spMk id="39" creationId="{654433C4-D097-4325-9689-2E2047C8A98B}"/>
          </ac:spMkLst>
        </pc:spChg>
        <pc:spChg chg="mod">
          <ac:chgData name="Jeanot" userId="cdf441b5-59e9-4346-906c-b64ac00bf298" providerId="ADAL" clId="{E88EC40F-4623-4774-847C-DA3898524106}" dt="2021-06-09T08:58:43.535" v="2511"/>
          <ac:spMkLst>
            <pc:docMk/>
            <pc:sldMk cId="547673720" sldId="336"/>
            <ac:spMk id="40" creationId="{9491E21D-9911-45C2-BC70-81817E2518B0}"/>
          </ac:spMkLst>
        </pc:spChg>
        <pc:spChg chg="mod">
          <ac:chgData name="Jeanot" userId="cdf441b5-59e9-4346-906c-b64ac00bf298" providerId="ADAL" clId="{E88EC40F-4623-4774-847C-DA3898524106}" dt="2021-06-09T08:58:43.535" v="2511"/>
          <ac:spMkLst>
            <pc:docMk/>
            <pc:sldMk cId="547673720" sldId="336"/>
            <ac:spMk id="41" creationId="{5F874DE6-DEF5-4AE3-9043-733265F03CB2}"/>
          </ac:spMkLst>
        </pc:spChg>
        <pc:spChg chg="mod">
          <ac:chgData name="Jeanot" userId="cdf441b5-59e9-4346-906c-b64ac00bf298" providerId="ADAL" clId="{E88EC40F-4623-4774-847C-DA3898524106}" dt="2021-06-09T08:59:09.612" v="2554" actId="20577"/>
          <ac:spMkLst>
            <pc:docMk/>
            <pc:sldMk cId="547673720" sldId="336"/>
            <ac:spMk id="43" creationId="{E9E344E9-F12D-4797-B2E0-05C7BA4B338E}"/>
          </ac:spMkLst>
        </pc:spChg>
        <pc:spChg chg="mod">
          <ac:chgData name="Jeanot" userId="cdf441b5-59e9-4346-906c-b64ac00bf298" providerId="ADAL" clId="{E88EC40F-4623-4774-847C-DA3898524106}" dt="2021-06-09T08:58:57.077" v="2533"/>
          <ac:spMkLst>
            <pc:docMk/>
            <pc:sldMk cId="547673720" sldId="336"/>
            <ac:spMk id="44" creationId="{B1060884-0B5F-4356-A895-C746C9B53B00}"/>
          </ac:spMkLst>
        </pc:spChg>
        <pc:spChg chg="mod">
          <ac:chgData name="Jeanot" userId="cdf441b5-59e9-4346-906c-b64ac00bf298" providerId="ADAL" clId="{E88EC40F-4623-4774-847C-DA3898524106}" dt="2021-06-09T08:58:57.077" v="2533"/>
          <ac:spMkLst>
            <pc:docMk/>
            <pc:sldMk cId="547673720" sldId="336"/>
            <ac:spMk id="45" creationId="{1ECAD738-9012-4A3B-97B6-F7F4098FF5AB}"/>
          </ac:spMkLst>
        </pc:spChg>
        <pc:spChg chg="mod">
          <ac:chgData name="Jeanot" userId="cdf441b5-59e9-4346-906c-b64ac00bf298" providerId="ADAL" clId="{E88EC40F-4623-4774-847C-DA3898524106}" dt="2021-06-09T08:58:57.077" v="2533"/>
          <ac:spMkLst>
            <pc:docMk/>
            <pc:sldMk cId="547673720" sldId="336"/>
            <ac:spMk id="46" creationId="{83FC6B88-3C5D-4292-8645-3DFD4C38014D}"/>
          </ac:spMkLst>
        </pc:spChg>
        <pc:spChg chg="mod">
          <ac:chgData name="Jeanot" userId="cdf441b5-59e9-4346-906c-b64ac00bf298" providerId="ADAL" clId="{E88EC40F-4623-4774-847C-DA3898524106}" dt="2021-06-09T08:59:11.211" v="2555"/>
          <ac:spMkLst>
            <pc:docMk/>
            <pc:sldMk cId="547673720" sldId="336"/>
            <ac:spMk id="48" creationId="{07FAAEA7-644E-4503-91A2-F0B19DD7B6A0}"/>
          </ac:spMkLst>
        </pc:spChg>
        <pc:spChg chg="mod">
          <ac:chgData name="Jeanot" userId="cdf441b5-59e9-4346-906c-b64ac00bf298" providerId="ADAL" clId="{E88EC40F-4623-4774-847C-DA3898524106}" dt="2021-06-09T08:59:11.211" v="2555"/>
          <ac:spMkLst>
            <pc:docMk/>
            <pc:sldMk cId="547673720" sldId="336"/>
            <ac:spMk id="49" creationId="{2971E95F-EA7A-43E3-B77A-D5ADDE47D9E8}"/>
          </ac:spMkLst>
        </pc:spChg>
        <pc:spChg chg="mod">
          <ac:chgData name="Jeanot" userId="cdf441b5-59e9-4346-906c-b64ac00bf298" providerId="ADAL" clId="{E88EC40F-4623-4774-847C-DA3898524106}" dt="2021-06-09T08:59:11.211" v="2555"/>
          <ac:spMkLst>
            <pc:docMk/>
            <pc:sldMk cId="547673720" sldId="336"/>
            <ac:spMk id="50" creationId="{5711DFED-30B6-4F49-822F-5A2A7CF136D1}"/>
          </ac:spMkLst>
        </pc:spChg>
        <pc:spChg chg="mod">
          <ac:chgData name="Jeanot" userId="cdf441b5-59e9-4346-906c-b64ac00bf298" providerId="ADAL" clId="{E88EC40F-4623-4774-847C-DA3898524106}" dt="2021-06-09T08:59:11.211" v="2555"/>
          <ac:spMkLst>
            <pc:docMk/>
            <pc:sldMk cId="547673720" sldId="336"/>
            <ac:spMk id="51" creationId="{4266D699-07A8-42DC-8367-36B057D4A883}"/>
          </ac:spMkLst>
        </pc:spChg>
        <pc:spChg chg="mod ord">
          <ac:chgData name="Jeanot" userId="cdf441b5-59e9-4346-906c-b64ac00bf298" providerId="ADAL" clId="{E88EC40F-4623-4774-847C-DA3898524106}" dt="2021-06-09T09:02:59.591" v="2763" actId="166"/>
          <ac:spMkLst>
            <pc:docMk/>
            <pc:sldMk cId="547673720" sldId="336"/>
            <ac:spMk id="53" creationId="{F2B58149-C749-4467-B31E-CDE9302C0DD8}"/>
          </ac:spMkLst>
        </pc:spChg>
        <pc:spChg chg="mod">
          <ac:chgData name="Jeanot" userId="cdf441b5-59e9-4346-906c-b64ac00bf298" providerId="ADAL" clId="{E88EC40F-4623-4774-847C-DA3898524106}" dt="2021-06-09T08:59:25.161" v="2559"/>
          <ac:spMkLst>
            <pc:docMk/>
            <pc:sldMk cId="547673720" sldId="336"/>
            <ac:spMk id="54" creationId="{8E5F6AD5-DCD2-4A14-BCB2-2853D88B67CE}"/>
          </ac:spMkLst>
        </pc:spChg>
        <pc:spChg chg="mod">
          <ac:chgData name="Jeanot" userId="cdf441b5-59e9-4346-906c-b64ac00bf298" providerId="ADAL" clId="{E88EC40F-4623-4774-847C-DA3898524106}" dt="2021-06-09T08:59:25.161" v="2559"/>
          <ac:spMkLst>
            <pc:docMk/>
            <pc:sldMk cId="547673720" sldId="336"/>
            <ac:spMk id="55" creationId="{5AEB1B25-ABB3-4731-A1A3-57849392D13D}"/>
          </ac:spMkLst>
        </pc:spChg>
        <pc:spChg chg="mod ord">
          <ac:chgData name="Jeanot" userId="cdf441b5-59e9-4346-906c-b64ac00bf298" providerId="ADAL" clId="{E88EC40F-4623-4774-847C-DA3898524106}" dt="2021-06-09T08:59:40.259" v="2574" actId="167"/>
          <ac:spMkLst>
            <pc:docMk/>
            <pc:sldMk cId="547673720" sldId="336"/>
            <ac:spMk id="56" creationId="{6EA0730F-726D-47E8-9C7B-F00B454F6B7A}"/>
          </ac:spMkLst>
        </pc:spChg>
        <pc:spChg chg="mod ord">
          <ac:chgData name="Jeanot" userId="cdf441b5-59e9-4346-906c-b64ac00bf298" providerId="ADAL" clId="{E88EC40F-4623-4774-847C-DA3898524106}" dt="2021-06-09T09:03:07.941" v="2766" actId="166"/>
          <ac:spMkLst>
            <pc:docMk/>
            <pc:sldMk cId="547673720" sldId="336"/>
            <ac:spMk id="58" creationId="{6FD016FB-D11B-4708-A828-C3E4C9867652}"/>
          </ac:spMkLst>
        </pc:spChg>
        <pc:spChg chg="mod">
          <ac:chgData name="Jeanot" userId="cdf441b5-59e9-4346-906c-b64ac00bf298" providerId="ADAL" clId="{E88EC40F-4623-4774-847C-DA3898524106}" dt="2021-06-09T08:59:31.412" v="2572"/>
          <ac:spMkLst>
            <pc:docMk/>
            <pc:sldMk cId="547673720" sldId="336"/>
            <ac:spMk id="59" creationId="{66921B07-78AB-49BE-B51F-27C1AF001406}"/>
          </ac:spMkLst>
        </pc:spChg>
        <pc:spChg chg="mod">
          <ac:chgData name="Jeanot" userId="cdf441b5-59e9-4346-906c-b64ac00bf298" providerId="ADAL" clId="{E88EC40F-4623-4774-847C-DA3898524106}" dt="2021-06-09T08:59:31.412" v="2572"/>
          <ac:spMkLst>
            <pc:docMk/>
            <pc:sldMk cId="547673720" sldId="336"/>
            <ac:spMk id="60" creationId="{E91B2F3B-4FFF-4B17-A31F-A1AEA2E6DC7D}"/>
          </ac:spMkLst>
        </pc:spChg>
        <pc:spChg chg="mod">
          <ac:chgData name="Jeanot" userId="cdf441b5-59e9-4346-906c-b64ac00bf298" providerId="ADAL" clId="{E88EC40F-4623-4774-847C-DA3898524106}" dt="2021-06-09T08:59:31.412" v="2572"/>
          <ac:spMkLst>
            <pc:docMk/>
            <pc:sldMk cId="547673720" sldId="336"/>
            <ac:spMk id="61" creationId="{9628BA34-3A3E-4CD8-9900-D002D21B5F4E}"/>
          </ac:spMkLst>
        </pc:spChg>
        <pc:spChg chg="mod ord">
          <ac:chgData name="Jeanot" userId="cdf441b5-59e9-4346-906c-b64ac00bf298" providerId="ADAL" clId="{E88EC40F-4623-4774-847C-DA3898524106}" dt="2021-06-09T09:03:10.484" v="2767" actId="166"/>
          <ac:spMkLst>
            <pc:docMk/>
            <pc:sldMk cId="547673720" sldId="336"/>
            <ac:spMk id="63" creationId="{1DE318CD-A99C-4203-8C48-999475288179}"/>
          </ac:spMkLst>
        </pc:spChg>
        <pc:spChg chg="mod">
          <ac:chgData name="Jeanot" userId="cdf441b5-59e9-4346-906c-b64ac00bf298" providerId="ADAL" clId="{E88EC40F-4623-4774-847C-DA3898524106}" dt="2021-06-09T09:00:04.372" v="2610"/>
          <ac:spMkLst>
            <pc:docMk/>
            <pc:sldMk cId="547673720" sldId="336"/>
            <ac:spMk id="64" creationId="{0F0F5EC4-3B7E-4B94-8ACE-BEF480151482}"/>
          </ac:spMkLst>
        </pc:spChg>
        <pc:spChg chg="mod">
          <ac:chgData name="Jeanot" userId="cdf441b5-59e9-4346-906c-b64ac00bf298" providerId="ADAL" clId="{E88EC40F-4623-4774-847C-DA3898524106}" dt="2021-06-09T09:00:04.372" v="2610"/>
          <ac:spMkLst>
            <pc:docMk/>
            <pc:sldMk cId="547673720" sldId="336"/>
            <ac:spMk id="65" creationId="{DD2083A3-9384-4FDC-BA42-4E7F22CF1A7D}"/>
          </ac:spMkLst>
        </pc:spChg>
        <pc:spChg chg="mod ord">
          <ac:chgData name="Jeanot" userId="cdf441b5-59e9-4346-906c-b64ac00bf298" providerId="ADAL" clId="{E88EC40F-4623-4774-847C-DA3898524106}" dt="2021-06-09T09:00:11.715" v="2621" actId="167"/>
          <ac:spMkLst>
            <pc:docMk/>
            <pc:sldMk cId="547673720" sldId="336"/>
            <ac:spMk id="66" creationId="{E6BBF181-153F-49EA-8261-E7BD5C9815F3}"/>
          </ac:spMkLst>
        </pc:spChg>
        <pc:spChg chg="mod">
          <ac:chgData name="Jeanot" userId="cdf441b5-59e9-4346-906c-b64ac00bf298" providerId="ADAL" clId="{E88EC40F-4623-4774-847C-DA3898524106}" dt="2021-06-09T09:00:14.017" v="2622"/>
          <ac:spMkLst>
            <pc:docMk/>
            <pc:sldMk cId="547673720" sldId="336"/>
            <ac:spMk id="68" creationId="{DCABA88D-C647-49E6-9CE2-9AF5FAF28E94}"/>
          </ac:spMkLst>
        </pc:spChg>
        <pc:spChg chg="mod ord">
          <ac:chgData name="Jeanot" userId="cdf441b5-59e9-4346-906c-b64ac00bf298" providerId="ADAL" clId="{E88EC40F-4623-4774-847C-DA3898524106}" dt="2021-06-09T09:03:17.073" v="2769" actId="166"/>
          <ac:spMkLst>
            <pc:docMk/>
            <pc:sldMk cId="547673720" sldId="336"/>
            <ac:spMk id="69" creationId="{72E2FFA9-DD3D-4F28-915F-729C03E05FA7}"/>
          </ac:spMkLst>
        </pc:spChg>
        <pc:spChg chg="mod">
          <ac:chgData name="Jeanot" userId="cdf441b5-59e9-4346-906c-b64ac00bf298" providerId="ADAL" clId="{E88EC40F-4623-4774-847C-DA3898524106}" dt="2021-06-09T09:00:14.017" v="2622"/>
          <ac:spMkLst>
            <pc:docMk/>
            <pc:sldMk cId="547673720" sldId="336"/>
            <ac:spMk id="70" creationId="{1747E470-CFF9-46FE-9EE2-A0EC305CCE47}"/>
          </ac:spMkLst>
        </pc:spChg>
        <pc:spChg chg="mod">
          <ac:chgData name="Jeanot" userId="cdf441b5-59e9-4346-906c-b64ac00bf298" providerId="ADAL" clId="{E88EC40F-4623-4774-847C-DA3898524106}" dt="2021-06-09T09:00:14.017" v="2622"/>
          <ac:spMkLst>
            <pc:docMk/>
            <pc:sldMk cId="547673720" sldId="336"/>
            <ac:spMk id="71" creationId="{04229F53-E16F-446A-85EB-07CE4C437BFA}"/>
          </ac:spMkLst>
        </pc:spChg>
        <pc:spChg chg="mod ord">
          <ac:chgData name="Jeanot" userId="cdf441b5-59e9-4346-906c-b64ac00bf298" providerId="ADAL" clId="{E88EC40F-4623-4774-847C-DA3898524106}" dt="2021-06-09T09:02:56.875" v="2762" actId="166"/>
          <ac:spMkLst>
            <pc:docMk/>
            <pc:sldMk cId="547673720" sldId="336"/>
            <ac:spMk id="73" creationId="{864BAA34-A6C3-4E5B-ADC7-EB61E528ACBB}"/>
          </ac:spMkLst>
        </pc:spChg>
        <pc:spChg chg="mod">
          <ac:chgData name="Jeanot" userId="cdf441b5-59e9-4346-906c-b64ac00bf298" providerId="ADAL" clId="{E88EC40F-4623-4774-847C-DA3898524106}" dt="2021-06-09T09:00:30.169" v="2659"/>
          <ac:spMkLst>
            <pc:docMk/>
            <pc:sldMk cId="547673720" sldId="336"/>
            <ac:spMk id="74" creationId="{4DA41AD7-5C2F-4F87-A90A-63905FB77CB6}"/>
          </ac:spMkLst>
        </pc:spChg>
        <pc:spChg chg="mod">
          <ac:chgData name="Jeanot" userId="cdf441b5-59e9-4346-906c-b64ac00bf298" providerId="ADAL" clId="{E88EC40F-4623-4774-847C-DA3898524106}" dt="2021-06-09T09:00:30.169" v="2659"/>
          <ac:spMkLst>
            <pc:docMk/>
            <pc:sldMk cId="547673720" sldId="336"/>
            <ac:spMk id="75" creationId="{A001591E-067D-456D-819D-CDEEB8BEAB9A}"/>
          </ac:spMkLst>
        </pc:spChg>
        <pc:spChg chg="mod ord">
          <ac:chgData name="Jeanot" userId="cdf441b5-59e9-4346-906c-b64ac00bf298" providerId="ADAL" clId="{E88EC40F-4623-4774-847C-DA3898524106}" dt="2021-06-09T09:00:56.044" v="2681" actId="167"/>
          <ac:spMkLst>
            <pc:docMk/>
            <pc:sldMk cId="547673720" sldId="336"/>
            <ac:spMk id="76" creationId="{B541A296-1C0A-481D-87DD-D251F5B8B2D9}"/>
          </ac:spMkLst>
        </pc:spChg>
        <pc:spChg chg="mod ord">
          <ac:chgData name="Jeanot" userId="cdf441b5-59e9-4346-906c-b64ac00bf298" providerId="ADAL" clId="{E88EC40F-4623-4774-847C-DA3898524106}" dt="2021-06-09T09:03:02.360" v="2764" actId="166"/>
          <ac:spMkLst>
            <pc:docMk/>
            <pc:sldMk cId="547673720" sldId="336"/>
            <ac:spMk id="78" creationId="{4A13EAA2-104D-4C39-BBB5-93C2A5CB90BD}"/>
          </ac:spMkLst>
        </pc:spChg>
        <pc:spChg chg="mod">
          <ac:chgData name="Jeanot" userId="cdf441b5-59e9-4346-906c-b64ac00bf298" providerId="ADAL" clId="{E88EC40F-4623-4774-847C-DA3898524106}" dt="2021-06-09T09:00:36.067" v="2665"/>
          <ac:spMkLst>
            <pc:docMk/>
            <pc:sldMk cId="547673720" sldId="336"/>
            <ac:spMk id="79" creationId="{D2F92F54-EF1B-482F-A747-532307A7C8BE}"/>
          </ac:spMkLst>
        </pc:spChg>
        <pc:spChg chg="mod">
          <ac:chgData name="Jeanot" userId="cdf441b5-59e9-4346-906c-b64ac00bf298" providerId="ADAL" clId="{E88EC40F-4623-4774-847C-DA3898524106}" dt="2021-06-09T09:00:36.067" v="2665"/>
          <ac:spMkLst>
            <pc:docMk/>
            <pc:sldMk cId="547673720" sldId="336"/>
            <ac:spMk id="80" creationId="{7F4DE124-F3FD-4CD9-B48E-E759963BE94D}"/>
          </ac:spMkLst>
        </pc:spChg>
        <pc:spChg chg="mod">
          <ac:chgData name="Jeanot" userId="cdf441b5-59e9-4346-906c-b64ac00bf298" providerId="ADAL" clId="{E88EC40F-4623-4774-847C-DA3898524106}" dt="2021-06-09T09:00:36.067" v="2665"/>
          <ac:spMkLst>
            <pc:docMk/>
            <pc:sldMk cId="547673720" sldId="336"/>
            <ac:spMk id="81" creationId="{67868572-0E43-4550-8D9A-0C667D3821AA}"/>
          </ac:spMkLst>
        </pc:spChg>
        <pc:spChg chg="mod ord">
          <ac:chgData name="Jeanot" userId="cdf441b5-59e9-4346-906c-b64ac00bf298" providerId="ADAL" clId="{E88EC40F-4623-4774-847C-DA3898524106}" dt="2021-06-09T09:03:05.332" v="2765" actId="166"/>
          <ac:spMkLst>
            <pc:docMk/>
            <pc:sldMk cId="547673720" sldId="336"/>
            <ac:spMk id="83" creationId="{13EE6F22-38BD-44B6-8A21-FB7374A37601}"/>
          </ac:spMkLst>
        </pc:spChg>
        <pc:spChg chg="mod">
          <ac:chgData name="Jeanot" userId="cdf441b5-59e9-4346-906c-b64ac00bf298" providerId="ADAL" clId="{E88EC40F-4623-4774-847C-DA3898524106}" dt="2021-06-09T09:02:01.984" v="2706"/>
          <ac:spMkLst>
            <pc:docMk/>
            <pc:sldMk cId="547673720" sldId="336"/>
            <ac:spMk id="84" creationId="{70A00639-9A09-4ED8-8F3F-E4C98317E8D8}"/>
          </ac:spMkLst>
        </pc:spChg>
        <pc:spChg chg="mod">
          <ac:chgData name="Jeanot" userId="cdf441b5-59e9-4346-906c-b64ac00bf298" providerId="ADAL" clId="{E88EC40F-4623-4774-847C-DA3898524106}" dt="2021-06-09T09:02:01.984" v="2706"/>
          <ac:spMkLst>
            <pc:docMk/>
            <pc:sldMk cId="547673720" sldId="336"/>
            <ac:spMk id="85" creationId="{EE81BD79-CF04-4AA5-884F-BD4B12C4187C}"/>
          </ac:spMkLst>
        </pc:spChg>
        <pc:spChg chg="mod">
          <ac:chgData name="Jeanot" userId="cdf441b5-59e9-4346-906c-b64ac00bf298" providerId="ADAL" clId="{E88EC40F-4623-4774-847C-DA3898524106}" dt="2021-06-09T09:02:01.984" v="2706"/>
          <ac:spMkLst>
            <pc:docMk/>
            <pc:sldMk cId="547673720" sldId="336"/>
            <ac:spMk id="86" creationId="{6FC4E3C1-7446-4DB9-BB73-1053609954D4}"/>
          </ac:spMkLst>
        </pc:spChg>
        <pc:spChg chg="mod ord">
          <ac:chgData name="Jeanot" userId="cdf441b5-59e9-4346-906c-b64ac00bf298" providerId="ADAL" clId="{E88EC40F-4623-4774-847C-DA3898524106}" dt="2021-06-09T09:03:13.848" v="2768" actId="166"/>
          <ac:spMkLst>
            <pc:docMk/>
            <pc:sldMk cId="547673720" sldId="336"/>
            <ac:spMk id="88" creationId="{1C3B1309-8286-4788-8572-945B65D12A58}"/>
          </ac:spMkLst>
        </pc:spChg>
        <pc:spChg chg="mod">
          <ac:chgData name="Jeanot" userId="cdf441b5-59e9-4346-906c-b64ac00bf298" providerId="ADAL" clId="{E88EC40F-4623-4774-847C-DA3898524106}" dt="2021-06-09T09:02:29.382" v="2742"/>
          <ac:spMkLst>
            <pc:docMk/>
            <pc:sldMk cId="547673720" sldId="336"/>
            <ac:spMk id="89" creationId="{4B5E87CB-6F26-4322-A5F5-212EF8E993E1}"/>
          </ac:spMkLst>
        </pc:spChg>
        <pc:spChg chg="mod">
          <ac:chgData name="Jeanot" userId="cdf441b5-59e9-4346-906c-b64ac00bf298" providerId="ADAL" clId="{E88EC40F-4623-4774-847C-DA3898524106}" dt="2021-06-09T09:02:29.382" v="2742"/>
          <ac:spMkLst>
            <pc:docMk/>
            <pc:sldMk cId="547673720" sldId="336"/>
            <ac:spMk id="90" creationId="{75EA8A03-887C-4A86-BA5D-2A861023939D}"/>
          </ac:spMkLst>
        </pc:spChg>
        <pc:spChg chg="mod ord">
          <ac:chgData name="Jeanot" userId="cdf441b5-59e9-4346-906c-b64ac00bf298" providerId="ADAL" clId="{E88EC40F-4623-4774-847C-DA3898524106}" dt="2021-06-09T09:02:45.129" v="2758" actId="167"/>
          <ac:spMkLst>
            <pc:docMk/>
            <pc:sldMk cId="547673720" sldId="336"/>
            <ac:spMk id="91" creationId="{B378DBF6-DA5E-4E75-B078-9F799B610202}"/>
          </ac:spMkLst>
        </pc:spChg>
        <pc:spChg chg="add mod">
          <ac:chgData name="Jeanot" userId="cdf441b5-59e9-4346-906c-b64ac00bf298" providerId="ADAL" clId="{E88EC40F-4623-4774-847C-DA3898524106}" dt="2021-06-09T12:34:36.931" v="3132" actId="1076"/>
          <ac:spMkLst>
            <pc:docMk/>
            <pc:sldMk cId="547673720" sldId="336"/>
            <ac:spMk id="92" creationId="{4EE6636C-A673-4BD3-AE85-D9A5F17B8E90}"/>
          </ac:spMkLst>
        </pc:spChg>
        <pc:spChg chg="add mod">
          <ac:chgData name="Jeanot" userId="cdf441b5-59e9-4346-906c-b64ac00bf298" providerId="ADAL" clId="{E88EC40F-4623-4774-847C-DA3898524106}" dt="2021-06-09T14:55:43.083" v="3215" actId="465"/>
          <ac:spMkLst>
            <pc:docMk/>
            <pc:sldMk cId="547673720" sldId="336"/>
            <ac:spMk id="93" creationId="{D6A81E20-B094-495D-8776-4350CC23B565}"/>
          </ac:spMkLst>
        </pc:spChg>
        <pc:spChg chg="add mod">
          <ac:chgData name="Jeanot" userId="cdf441b5-59e9-4346-906c-b64ac00bf298" providerId="ADAL" clId="{E88EC40F-4623-4774-847C-DA3898524106}" dt="2021-06-09T14:55:43.083" v="3215" actId="465"/>
          <ac:spMkLst>
            <pc:docMk/>
            <pc:sldMk cId="547673720" sldId="336"/>
            <ac:spMk id="94" creationId="{CBF48764-FDD8-484A-8297-FB10654B714B}"/>
          </ac:spMkLst>
        </pc:spChg>
        <pc:spChg chg="add mod">
          <ac:chgData name="Jeanot" userId="cdf441b5-59e9-4346-906c-b64ac00bf298" providerId="ADAL" clId="{E88EC40F-4623-4774-847C-DA3898524106}" dt="2021-06-09T14:55:43.083" v="3215" actId="465"/>
          <ac:spMkLst>
            <pc:docMk/>
            <pc:sldMk cId="547673720" sldId="336"/>
            <ac:spMk id="95" creationId="{020E6B84-53B5-428D-8AB5-F8F1C566D9C8}"/>
          </ac:spMkLst>
        </pc:spChg>
        <pc:spChg chg="add mod">
          <ac:chgData name="Jeanot" userId="cdf441b5-59e9-4346-906c-b64ac00bf298" providerId="ADAL" clId="{E88EC40F-4623-4774-847C-DA3898524106}" dt="2021-06-09T14:55:43.083" v="3215" actId="465"/>
          <ac:spMkLst>
            <pc:docMk/>
            <pc:sldMk cId="547673720" sldId="336"/>
            <ac:spMk id="96" creationId="{65A2B522-F4F6-4C70-89AD-F5120E0EEA61}"/>
          </ac:spMkLst>
        </pc:spChg>
        <pc:spChg chg="add mod">
          <ac:chgData name="Jeanot" userId="cdf441b5-59e9-4346-906c-b64ac00bf298" providerId="ADAL" clId="{E88EC40F-4623-4774-847C-DA3898524106}" dt="2021-06-09T14:55:34.147" v="3214" actId="552"/>
          <ac:spMkLst>
            <pc:docMk/>
            <pc:sldMk cId="547673720" sldId="336"/>
            <ac:spMk id="97" creationId="{E1864A81-6A11-43DB-AD79-01FB9E670CEC}"/>
          </ac:spMkLst>
        </pc:spChg>
        <pc:grpChg chg="add del mod">
          <ac:chgData name="Jeanot" userId="cdf441b5-59e9-4346-906c-b64ac00bf298" providerId="ADAL" clId="{E88EC40F-4623-4774-847C-DA3898524106}" dt="2021-06-09T09:00:44.765" v="2677" actId="478"/>
          <ac:grpSpMkLst>
            <pc:docMk/>
            <pc:sldMk cId="547673720" sldId="336"/>
            <ac:grpSpMk id="21" creationId="{67059230-641B-4658-99FC-080D9AFEC4BF}"/>
          </ac:grpSpMkLst>
        </pc:grpChg>
        <pc:grpChg chg="add mod">
          <ac:chgData name="Jeanot" userId="cdf441b5-59e9-4346-906c-b64ac00bf298" providerId="ADAL" clId="{E88EC40F-4623-4774-847C-DA3898524106}" dt="2021-06-09T12:35:31.783" v="3154" actId="1076"/>
          <ac:grpSpMkLst>
            <pc:docMk/>
            <pc:sldMk cId="547673720" sldId="336"/>
            <ac:grpSpMk id="31" creationId="{FC11899E-AE4F-40DD-8183-A056BA5A8167}"/>
          </ac:grpSpMkLst>
        </pc:grpChg>
        <pc:grpChg chg="add mod">
          <ac:chgData name="Jeanot" userId="cdf441b5-59e9-4346-906c-b64ac00bf298" providerId="ADAL" clId="{E88EC40F-4623-4774-847C-DA3898524106}" dt="2021-06-09T12:36:40.486" v="3171" actId="1076"/>
          <ac:grpSpMkLst>
            <pc:docMk/>
            <pc:sldMk cId="547673720" sldId="336"/>
            <ac:grpSpMk id="32" creationId="{568DFD09-27E1-46F4-B036-0512F762EF54}"/>
          </ac:grpSpMkLst>
        </pc:grpChg>
        <pc:grpChg chg="add mod">
          <ac:chgData name="Jeanot" userId="cdf441b5-59e9-4346-906c-b64ac00bf298" providerId="ADAL" clId="{E88EC40F-4623-4774-847C-DA3898524106}" dt="2021-06-09T12:36:35.479" v="3170" actId="1076"/>
          <ac:grpSpMkLst>
            <pc:docMk/>
            <pc:sldMk cId="547673720" sldId="336"/>
            <ac:grpSpMk id="37" creationId="{E7E17A82-4D3B-48EC-81ED-3D805797DB02}"/>
          </ac:grpSpMkLst>
        </pc:grpChg>
        <pc:grpChg chg="add del mod">
          <ac:chgData name="Jeanot" userId="cdf441b5-59e9-4346-906c-b64ac00bf298" providerId="ADAL" clId="{E88EC40F-4623-4774-847C-DA3898524106}" dt="2021-06-09T08:59:16.590" v="2557" actId="478"/>
          <ac:grpSpMkLst>
            <pc:docMk/>
            <pc:sldMk cId="547673720" sldId="336"/>
            <ac:grpSpMk id="42" creationId="{D2892E58-B6DD-46D1-83EF-00543D104E51}"/>
          </ac:grpSpMkLst>
        </pc:grpChg>
        <pc:grpChg chg="add del mod">
          <ac:chgData name="Jeanot" userId="cdf441b5-59e9-4346-906c-b64ac00bf298" providerId="ADAL" clId="{E88EC40F-4623-4774-847C-DA3898524106}" dt="2021-06-09T08:59:16.590" v="2557" actId="478"/>
          <ac:grpSpMkLst>
            <pc:docMk/>
            <pc:sldMk cId="547673720" sldId="336"/>
            <ac:grpSpMk id="47" creationId="{8443BFC0-3A18-4961-87F1-807E0509D378}"/>
          </ac:grpSpMkLst>
        </pc:grpChg>
        <pc:grpChg chg="add mod">
          <ac:chgData name="Jeanot" userId="cdf441b5-59e9-4346-906c-b64ac00bf298" providerId="ADAL" clId="{E88EC40F-4623-4774-847C-DA3898524106}" dt="2021-06-09T12:36:54.527" v="3173" actId="1076"/>
          <ac:grpSpMkLst>
            <pc:docMk/>
            <pc:sldMk cId="547673720" sldId="336"/>
            <ac:grpSpMk id="52" creationId="{7C5FA5E9-AABB-40D9-B81C-9417067EF49C}"/>
          </ac:grpSpMkLst>
        </pc:grpChg>
        <pc:grpChg chg="add mod">
          <ac:chgData name="Jeanot" userId="cdf441b5-59e9-4346-906c-b64ac00bf298" providerId="ADAL" clId="{E88EC40F-4623-4774-847C-DA3898524106}" dt="2021-06-09T12:36:17.018" v="3165" actId="465"/>
          <ac:grpSpMkLst>
            <pc:docMk/>
            <pc:sldMk cId="547673720" sldId="336"/>
            <ac:grpSpMk id="57" creationId="{51071EDC-04DB-41D1-9881-9ECC0F7B9B76}"/>
          </ac:grpSpMkLst>
        </pc:grpChg>
        <pc:grpChg chg="add mod">
          <ac:chgData name="Jeanot" userId="cdf441b5-59e9-4346-906c-b64ac00bf298" providerId="ADAL" clId="{E88EC40F-4623-4774-847C-DA3898524106}" dt="2021-06-09T12:37:17.934" v="3177" actId="1076"/>
          <ac:grpSpMkLst>
            <pc:docMk/>
            <pc:sldMk cId="547673720" sldId="336"/>
            <ac:grpSpMk id="62" creationId="{30B8E06D-A610-4751-87C6-4C27EF85CEEB}"/>
          </ac:grpSpMkLst>
        </pc:grpChg>
        <pc:grpChg chg="add mod">
          <ac:chgData name="Jeanot" userId="cdf441b5-59e9-4346-906c-b64ac00bf298" providerId="ADAL" clId="{E88EC40F-4623-4774-847C-DA3898524106}" dt="2021-06-09T12:37:14.840" v="3176" actId="1076"/>
          <ac:grpSpMkLst>
            <pc:docMk/>
            <pc:sldMk cId="547673720" sldId="336"/>
            <ac:grpSpMk id="67" creationId="{BA2AF52B-585C-480B-A7C3-369CECBFCC84}"/>
          </ac:grpSpMkLst>
        </pc:grpChg>
        <pc:grpChg chg="add mod">
          <ac:chgData name="Jeanot" userId="cdf441b5-59e9-4346-906c-b64ac00bf298" providerId="ADAL" clId="{E88EC40F-4623-4774-847C-DA3898524106}" dt="2021-06-09T12:36:45.920" v="3172" actId="1076"/>
          <ac:grpSpMkLst>
            <pc:docMk/>
            <pc:sldMk cId="547673720" sldId="336"/>
            <ac:grpSpMk id="72" creationId="{3CADE540-796C-47FD-B361-1C6394197DC3}"/>
          </ac:grpSpMkLst>
        </pc:grpChg>
        <pc:grpChg chg="add mod">
          <ac:chgData name="Jeanot" userId="cdf441b5-59e9-4346-906c-b64ac00bf298" providerId="ADAL" clId="{E88EC40F-4623-4774-847C-DA3898524106}" dt="2021-06-09T12:37:04.040" v="3174" actId="1076"/>
          <ac:grpSpMkLst>
            <pc:docMk/>
            <pc:sldMk cId="547673720" sldId="336"/>
            <ac:grpSpMk id="77" creationId="{239B4766-C438-48E9-85DC-C28FDDD3C522}"/>
          </ac:grpSpMkLst>
        </pc:grpChg>
        <pc:grpChg chg="add mod">
          <ac:chgData name="Jeanot" userId="cdf441b5-59e9-4346-906c-b64ac00bf298" providerId="ADAL" clId="{E88EC40F-4623-4774-847C-DA3898524106}" dt="2021-06-09T12:37:07.143" v="3175" actId="1076"/>
          <ac:grpSpMkLst>
            <pc:docMk/>
            <pc:sldMk cId="547673720" sldId="336"/>
            <ac:grpSpMk id="82" creationId="{A6F51781-8741-4C0E-AFD1-41F4117811DA}"/>
          </ac:grpSpMkLst>
        </pc:grpChg>
        <pc:grpChg chg="add mod">
          <ac:chgData name="Jeanot" userId="cdf441b5-59e9-4346-906c-b64ac00bf298" providerId="ADAL" clId="{E88EC40F-4623-4774-847C-DA3898524106}" dt="2021-06-09T12:36:24.328" v="3167" actId="1076"/>
          <ac:grpSpMkLst>
            <pc:docMk/>
            <pc:sldMk cId="547673720" sldId="336"/>
            <ac:grpSpMk id="87" creationId="{FA52F2F3-9EF2-4763-AF20-BB029EC0B3F7}"/>
          </ac:grpSpMkLst>
        </pc:grpChg>
      </pc:sldChg>
      <pc:sldChg chg="addSp delSp modSp mod modAnim">
        <pc:chgData name="Jeanot" userId="cdf441b5-59e9-4346-906c-b64ac00bf298" providerId="ADAL" clId="{E88EC40F-4623-4774-847C-DA3898524106}" dt="2021-06-09T09:20:52.614" v="3039" actId="20577"/>
        <pc:sldMkLst>
          <pc:docMk/>
          <pc:sldMk cId="3925748139" sldId="337"/>
        </pc:sldMkLst>
        <pc:spChg chg="add del mod">
          <ac:chgData name="Jeanot" userId="cdf441b5-59e9-4346-906c-b64ac00bf298" providerId="ADAL" clId="{E88EC40F-4623-4774-847C-DA3898524106}" dt="2021-06-09T09:20:36.064" v="3037" actId="478"/>
          <ac:spMkLst>
            <pc:docMk/>
            <pc:sldMk cId="3925748139" sldId="337"/>
            <ac:spMk id="3" creationId="{5AC8B34A-493B-4C3C-A332-BD219EFB1BB3}"/>
          </ac:spMkLst>
        </pc:spChg>
        <pc:spChg chg="del mod">
          <ac:chgData name="Jeanot" userId="cdf441b5-59e9-4346-906c-b64ac00bf298" providerId="ADAL" clId="{E88EC40F-4623-4774-847C-DA3898524106}" dt="2021-06-09T09:20:30.669" v="3034" actId="478"/>
          <ac:spMkLst>
            <pc:docMk/>
            <pc:sldMk cId="3925748139" sldId="337"/>
            <ac:spMk id="4" creationId="{DC6BC753-E369-4C34-AB00-124A156A055D}"/>
          </ac:spMkLst>
        </pc:spChg>
        <pc:spChg chg="mod">
          <ac:chgData name="Jeanot" userId="cdf441b5-59e9-4346-906c-b64ac00bf298" providerId="ADAL" clId="{E88EC40F-4623-4774-847C-DA3898524106}" dt="2021-06-09T09:20:52.614" v="3039" actId="20577"/>
          <ac:spMkLst>
            <pc:docMk/>
            <pc:sldMk cId="3925748139" sldId="337"/>
            <ac:spMk id="5" creationId="{3CC00FEF-738C-452E-A9B6-2DCC0E8C4234}"/>
          </ac:spMkLst>
        </pc:spChg>
        <pc:spChg chg="del">
          <ac:chgData name="Jeanot" userId="cdf441b5-59e9-4346-906c-b64ac00bf298" providerId="ADAL" clId="{E88EC40F-4623-4774-847C-DA3898524106}" dt="2021-06-09T08:43:01.252" v="1318" actId="478"/>
          <ac:spMkLst>
            <pc:docMk/>
            <pc:sldMk cId="3925748139" sldId="337"/>
            <ac:spMk id="7" creationId="{9C4619C4-114E-4580-9053-9387726FBBFA}"/>
          </ac:spMkLst>
        </pc:spChg>
        <pc:spChg chg="add del mod">
          <ac:chgData name="Jeanot" userId="cdf441b5-59e9-4346-906c-b64ac00bf298" providerId="ADAL" clId="{E88EC40F-4623-4774-847C-DA3898524106}" dt="2021-06-09T09:20:34.166" v="3036"/>
          <ac:spMkLst>
            <pc:docMk/>
            <pc:sldMk cId="3925748139" sldId="337"/>
            <ac:spMk id="8" creationId="{CF199257-CAEE-42EE-8C13-DCA9E085E635}"/>
          </ac:spMkLst>
        </pc:spChg>
        <pc:spChg chg="add mod">
          <ac:chgData name="Jeanot" userId="cdf441b5-59e9-4346-906c-b64ac00bf298" providerId="ADAL" clId="{E88EC40F-4623-4774-847C-DA3898524106}" dt="2021-06-09T09:20:36.349" v="3038"/>
          <ac:spMkLst>
            <pc:docMk/>
            <pc:sldMk cId="3925748139" sldId="337"/>
            <ac:spMk id="10" creationId="{262CF998-FB6C-4CDE-99F3-3850DEC3300B}"/>
          </ac:spMkLst>
        </pc:spChg>
        <pc:picChg chg="add del mod">
          <ac:chgData name="Jeanot" userId="cdf441b5-59e9-4346-906c-b64ac00bf298" providerId="ADAL" clId="{E88EC40F-4623-4774-847C-DA3898524106}" dt="2021-06-09T09:20:34.166" v="3036"/>
          <ac:picMkLst>
            <pc:docMk/>
            <pc:sldMk cId="3925748139" sldId="337"/>
            <ac:picMk id="9" creationId="{237668F9-A8BA-4719-A5C0-152DA4535009}"/>
          </ac:picMkLst>
        </pc:picChg>
        <pc:picChg chg="add mod">
          <ac:chgData name="Jeanot" userId="cdf441b5-59e9-4346-906c-b64ac00bf298" providerId="ADAL" clId="{E88EC40F-4623-4774-847C-DA3898524106}" dt="2021-06-09T09:20:36.349" v="3038"/>
          <ac:picMkLst>
            <pc:docMk/>
            <pc:sldMk cId="3925748139" sldId="337"/>
            <ac:picMk id="11" creationId="{356F45D6-2A48-4926-B90B-283CEAB01FD0}"/>
          </ac:picMkLst>
        </pc:picChg>
      </pc:sldChg>
      <pc:sldChg chg="addSp delSp modSp mod">
        <pc:chgData name="Jeanot" userId="cdf441b5-59e9-4346-906c-b64ac00bf298" providerId="ADAL" clId="{E88EC40F-4623-4774-847C-DA3898524106}" dt="2021-06-09T14:55:48.876" v="3216" actId="478"/>
        <pc:sldMkLst>
          <pc:docMk/>
          <pc:sldMk cId="1711266939" sldId="342"/>
        </pc:sldMkLst>
        <pc:spChg chg="add del mod">
          <ac:chgData name="Jeanot" userId="cdf441b5-59e9-4346-906c-b64ac00bf298" providerId="ADAL" clId="{E88EC40F-4623-4774-847C-DA3898524106}" dt="2021-06-09T14:55:48.876" v="3216" actId="478"/>
          <ac:spMkLst>
            <pc:docMk/>
            <pc:sldMk cId="1711266939" sldId="342"/>
            <ac:spMk id="3" creationId="{9D914889-1175-4BF1-AEE7-BA0321CFFE58}"/>
          </ac:spMkLst>
        </pc:spChg>
        <pc:spChg chg="add mod">
          <ac:chgData name="Jeanot" userId="cdf441b5-59e9-4346-906c-b64ac00bf298" providerId="ADAL" clId="{E88EC40F-4623-4774-847C-DA3898524106}" dt="2021-06-09T07:45:28.747" v="50" actId="13822"/>
          <ac:spMkLst>
            <pc:docMk/>
            <pc:sldMk cId="1711266939" sldId="342"/>
            <ac:spMk id="4" creationId="{6EA48386-BCFC-4C5F-9094-8C20B0A39A7E}"/>
          </ac:spMkLst>
        </pc:spChg>
        <pc:spChg chg="add del mod">
          <ac:chgData name="Jeanot" userId="cdf441b5-59e9-4346-906c-b64ac00bf298" providerId="ADAL" clId="{E88EC40F-4623-4774-847C-DA3898524106}" dt="2021-06-09T07:45:10" v="11" actId="478"/>
          <ac:spMkLst>
            <pc:docMk/>
            <pc:sldMk cId="1711266939" sldId="342"/>
            <ac:spMk id="6" creationId="{BCF1F08A-647B-4369-ACF3-8C76537AB6D9}"/>
          </ac:spMkLst>
        </pc:spChg>
      </pc:sldChg>
      <pc:sldChg chg="addSp delSp modSp new mod modClrScheme modAnim chgLayout">
        <pc:chgData name="Jeanot" userId="cdf441b5-59e9-4346-906c-b64ac00bf298" providerId="ADAL" clId="{E88EC40F-4623-4774-847C-DA3898524106}" dt="2021-06-09T09:12:52.111" v="2901" actId="478"/>
        <pc:sldMkLst>
          <pc:docMk/>
          <pc:sldMk cId="394527765" sldId="345"/>
        </pc:sldMkLst>
        <pc:spChg chg="del mod ord">
          <ac:chgData name="Jeanot" userId="cdf441b5-59e9-4346-906c-b64ac00bf298" providerId="ADAL" clId="{E88EC40F-4623-4774-847C-DA3898524106}" dt="2021-06-09T07:56:31.440" v="52" actId="700"/>
          <ac:spMkLst>
            <pc:docMk/>
            <pc:sldMk cId="394527765" sldId="345"/>
            <ac:spMk id="2" creationId="{6FC3B460-760F-407E-8318-405B0DF967B4}"/>
          </ac:spMkLst>
        </pc:spChg>
        <pc:spChg chg="del mod ord">
          <ac:chgData name="Jeanot" userId="cdf441b5-59e9-4346-906c-b64ac00bf298" providerId="ADAL" clId="{E88EC40F-4623-4774-847C-DA3898524106}" dt="2021-06-09T07:56:31.440" v="52" actId="700"/>
          <ac:spMkLst>
            <pc:docMk/>
            <pc:sldMk cId="394527765" sldId="345"/>
            <ac:spMk id="3" creationId="{BDDB3C43-10F1-48C5-9222-C39AF1B8AAB1}"/>
          </ac:spMkLst>
        </pc:spChg>
        <pc:spChg chg="add mod ord">
          <ac:chgData name="Jeanot" userId="cdf441b5-59e9-4346-906c-b64ac00bf298" providerId="ADAL" clId="{E88EC40F-4623-4774-847C-DA3898524106}" dt="2021-06-09T07:56:52.231" v="76" actId="20577"/>
          <ac:spMkLst>
            <pc:docMk/>
            <pc:sldMk cId="394527765" sldId="345"/>
            <ac:spMk id="4" creationId="{1B0C7938-8AD7-4E5E-A099-275047161D2B}"/>
          </ac:spMkLst>
        </pc:spChg>
        <pc:spChg chg="add mod ord">
          <ac:chgData name="Jeanot" userId="cdf441b5-59e9-4346-906c-b64ac00bf298" providerId="ADAL" clId="{E88EC40F-4623-4774-847C-DA3898524106}" dt="2021-06-09T08:13:43.485" v="708" actId="207"/>
          <ac:spMkLst>
            <pc:docMk/>
            <pc:sldMk cId="394527765" sldId="345"/>
            <ac:spMk id="5" creationId="{E62D008E-1A03-4DA9-B47E-5C048C640B4D}"/>
          </ac:spMkLst>
        </pc:spChg>
        <pc:spChg chg="add del mod">
          <ac:chgData name="Jeanot" userId="cdf441b5-59e9-4346-906c-b64ac00bf298" providerId="ADAL" clId="{E88EC40F-4623-4774-847C-DA3898524106}" dt="2021-06-09T09:12:52.111" v="2901" actId="478"/>
          <ac:spMkLst>
            <pc:docMk/>
            <pc:sldMk cId="394527765" sldId="345"/>
            <ac:spMk id="6" creationId="{89FCF3C2-F09C-4358-A6ED-676257AC427D}"/>
          </ac:spMkLst>
        </pc:spChg>
      </pc:sldChg>
      <pc:sldChg chg="new del">
        <pc:chgData name="Jeanot" userId="cdf441b5-59e9-4346-906c-b64ac00bf298" providerId="ADAL" clId="{E88EC40F-4623-4774-847C-DA3898524106}" dt="2021-06-09T08:07:18.189" v="213" actId="47"/>
        <pc:sldMkLst>
          <pc:docMk/>
          <pc:sldMk cId="181394757" sldId="346"/>
        </pc:sldMkLst>
      </pc:sldChg>
      <pc:sldChg chg="addSp delSp modSp add mod ord modAnim">
        <pc:chgData name="Jeanot" userId="cdf441b5-59e9-4346-906c-b64ac00bf298" providerId="ADAL" clId="{E88EC40F-4623-4774-847C-DA3898524106}" dt="2021-06-09T09:16:29.853" v="3009" actId="6549"/>
        <pc:sldMkLst>
          <pc:docMk/>
          <pc:sldMk cId="1870769850" sldId="347"/>
        </pc:sldMkLst>
        <pc:spChg chg="mod">
          <ac:chgData name="Jeanot" userId="cdf441b5-59e9-4346-906c-b64ac00bf298" providerId="ADAL" clId="{E88EC40F-4623-4774-847C-DA3898524106}" dt="2021-06-09T09:15:44.992" v="2957" actId="20577"/>
          <ac:spMkLst>
            <pc:docMk/>
            <pc:sldMk cId="1870769850" sldId="347"/>
            <ac:spMk id="2" creationId="{85EDFF7E-0613-4D0E-A9FC-D319A9CFDF81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4" creationId="{B45724DC-C28D-4862-AFA7-3B8850B7BEF4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5" creationId="{A08AB7FC-1104-4973-8896-3697A2B15D58}"/>
          </ac:spMkLst>
        </pc:spChg>
        <pc:spChg chg="mod">
          <ac:chgData name="Jeanot" userId="cdf441b5-59e9-4346-906c-b64ac00bf298" providerId="ADAL" clId="{E88EC40F-4623-4774-847C-DA3898524106}" dt="2021-06-09T09:15:45.465" v="2958" actId="20577"/>
          <ac:spMkLst>
            <pc:docMk/>
            <pc:sldMk cId="1870769850" sldId="347"/>
            <ac:spMk id="6" creationId="{9F126EBE-0739-46DE-9FA6-3C824EB78319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7" creationId="{23E602C0-B61D-4747-8E89-705C0D24D646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8" creationId="{A8475AC7-5F89-4185-BF5F-18EF4B969072}"/>
          </ac:spMkLst>
        </pc:spChg>
        <pc:spChg chg="del">
          <ac:chgData name="Jeanot" userId="cdf441b5-59e9-4346-906c-b64ac00bf298" providerId="ADAL" clId="{E88EC40F-4623-4774-847C-DA3898524106}" dt="2021-06-09T08:02:11.149" v="152" actId="478"/>
          <ac:spMkLst>
            <pc:docMk/>
            <pc:sldMk cId="1870769850" sldId="347"/>
            <ac:spMk id="11" creationId="{AEF1F494-024C-43E3-8D4E-BCF86E2144D6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12" creationId="{EF1418E4-98C8-4F0A-AC15-F58A2E1CBF18}"/>
          </ac:spMkLst>
        </pc:spChg>
        <pc:spChg chg="add mod">
          <ac:chgData name="Jeanot" userId="cdf441b5-59e9-4346-906c-b64ac00bf298" providerId="ADAL" clId="{E88EC40F-4623-4774-847C-DA3898524106}" dt="2021-06-09T09:16:29.853" v="3009" actId="6549"/>
          <ac:spMkLst>
            <pc:docMk/>
            <pc:sldMk cId="1870769850" sldId="347"/>
            <ac:spMk id="14" creationId="{CD23A1E1-71BD-4446-8088-A6088F86C2B6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24" creationId="{B91D2CED-C116-4472-A0D9-A74F64B781D2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26" creationId="{4852AEC3-B93F-4790-8B75-7EBC0E09880B}"/>
          </ac:spMkLst>
        </pc:spChg>
        <pc:spChg chg="mod">
          <ac:chgData name="Jeanot" userId="cdf441b5-59e9-4346-906c-b64ac00bf298" providerId="ADAL" clId="{E88EC40F-4623-4774-847C-DA3898524106}" dt="2021-06-09T09:15:44.553" v="2956" actId="20577"/>
          <ac:spMkLst>
            <pc:docMk/>
            <pc:sldMk cId="1870769850" sldId="347"/>
            <ac:spMk id="27" creationId="{EC2805D0-6818-4723-A48B-5C317DBAC673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31" creationId="{F5F318E1-89A4-410B-A8A5-9087F19BDB44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32" creationId="{87E69357-C2DF-44EE-BF5C-FE46DBA88171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34" creationId="{295321DF-7E2C-4926-BE20-2069B4C18D27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35" creationId="{3EE2CC0C-9CCC-415D-9C53-4B8AD19EB8CF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36" creationId="{E16C39F3-1CD4-4BC8-A713-E875C83331FE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37" creationId="{A0BC5005-D207-43FB-A26F-F7F72505BB86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38" creationId="{0BA5F00B-1348-4387-8079-8B2D14F9173C}"/>
          </ac:spMkLst>
        </pc:spChg>
        <pc:spChg chg="mod">
          <ac:chgData name="Jeanot" userId="cdf441b5-59e9-4346-906c-b64ac00bf298" providerId="ADAL" clId="{E88EC40F-4623-4774-847C-DA3898524106}" dt="2021-06-09T09:13:55.758" v="2919" actId="20577"/>
          <ac:spMkLst>
            <pc:docMk/>
            <pc:sldMk cId="1870769850" sldId="347"/>
            <ac:spMk id="39" creationId="{0698B05C-97A7-492F-B990-A1823B5DC16A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1" creationId="{EC7497CA-902D-4678-ACAA-DABF2F154F8F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2" creationId="{F04D386B-5698-4C10-9DCF-9A9A6BB9CA57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3" creationId="{23ACA176-78ED-4D65-9C27-B6627FEB63CF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44" creationId="{B0679C73-1DF8-4682-A3C2-B94A0E8A2E12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5" creationId="{EC0F156D-1DD3-4CCC-B3F1-3E39E4DF82E6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6" creationId="{94D24E25-C3AF-4D48-B7D5-F9D974AACCF0}"/>
          </ac:spMkLst>
        </pc:spChg>
        <pc:spChg chg="del">
          <ac:chgData name="Jeanot" userId="cdf441b5-59e9-4346-906c-b64ac00bf298" providerId="ADAL" clId="{E88EC40F-4623-4774-847C-DA3898524106}" dt="2021-06-09T08:02:09.529" v="151" actId="478"/>
          <ac:spMkLst>
            <pc:docMk/>
            <pc:sldMk cId="1870769850" sldId="347"/>
            <ac:spMk id="47" creationId="{6CC4E7D3-A59E-4F03-B6B6-89D946A2617F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8" creationId="{92D21E40-0C9C-4B2B-ACCB-D3315946E3ED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49" creationId="{E6E8563F-BB5B-414F-B133-037BA2EEAC12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0" creationId="{7DF89C25-A427-484F-9D6E-9522FAAE61BC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1" creationId="{C600D365-F1E7-416A-96E9-25E3194A1C8E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2" creationId="{2699DB30-87AB-4748-A66B-5F24CB220B2A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3" creationId="{4D629293-58A4-458D-9CFF-96D93BAC68FB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4" creationId="{996FD065-B8CF-48B0-9CC7-7BE03AFAAFD1}"/>
          </ac:spMkLst>
        </pc:spChg>
        <pc:spChg chg="add del">
          <ac:chgData name="Jeanot" userId="cdf441b5-59e9-4346-906c-b64ac00bf298" providerId="ADAL" clId="{E88EC40F-4623-4774-847C-DA3898524106}" dt="2021-06-09T08:02:23.841" v="154" actId="478"/>
          <ac:spMkLst>
            <pc:docMk/>
            <pc:sldMk cId="1870769850" sldId="347"/>
            <ac:spMk id="59" creationId="{3ED04297-2911-47BF-BBAA-F5B225E76104}"/>
          </ac:spMkLst>
        </pc:spChg>
        <pc:spChg chg="mod">
          <ac:chgData name="Jeanot" userId="cdf441b5-59e9-4346-906c-b64ac00bf298" providerId="ADAL" clId="{E88EC40F-4623-4774-847C-DA3898524106}" dt="2021-06-09T08:02:59.524" v="159" actId="14100"/>
          <ac:spMkLst>
            <pc:docMk/>
            <pc:sldMk cId="1870769850" sldId="347"/>
            <ac:spMk id="60" creationId="{39649335-7AAA-4AA5-A65F-4FC9969BBC31}"/>
          </ac:spMkLst>
        </pc:spChg>
        <pc:grpChg chg="del">
          <ac:chgData name="Jeanot" userId="cdf441b5-59e9-4346-906c-b64ac00bf298" providerId="ADAL" clId="{E88EC40F-4623-4774-847C-DA3898524106}" dt="2021-06-09T08:02:06.353" v="150" actId="478"/>
          <ac:grpSpMkLst>
            <pc:docMk/>
            <pc:sldMk cId="1870769850" sldId="347"/>
            <ac:grpSpMk id="3" creationId="{082837CC-B9BF-4C1E-A243-DF2B5474B1B1}"/>
          </ac:grpSpMkLst>
        </pc:grpChg>
        <pc:grpChg chg="add mod">
          <ac:chgData name="Jeanot" userId="cdf441b5-59e9-4346-906c-b64ac00bf298" providerId="ADAL" clId="{E88EC40F-4623-4774-847C-DA3898524106}" dt="2021-06-09T09:13:18.320" v="2902" actId="164"/>
          <ac:grpSpMkLst>
            <pc:docMk/>
            <pc:sldMk cId="1870769850" sldId="347"/>
            <ac:grpSpMk id="10" creationId="{40174BA5-4BD2-4917-8DBF-5FC5D45A05D0}"/>
          </ac:grpSpMkLst>
        </pc:grpChg>
        <pc:cxnChg chg="add mod">
          <ac:chgData name="Jeanot" userId="cdf441b5-59e9-4346-906c-b64ac00bf298" providerId="ADAL" clId="{E88EC40F-4623-4774-847C-DA3898524106}" dt="2021-06-09T09:13:18.320" v="2902" actId="164"/>
          <ac:cxnSpMkLst>
            <pc:docMk/>
            <pc:sldMk cId="1870769850" sldId="347"/>
            <ac:cxnSpMk id="62" creationId="{74E65150-292F-420A-84AC-7AED915E9DA1}"/>
          </ac:cxnSpMkLst>
        </pc:cxnChg>
        <pc:cxnChg chg="add mod">
          <ac:chgData name="Jeanot" userId="cdf441b5-59e9-4346-906c-b64ac00bf298" providerId="ADAL" clId="{E88EC40F-4623-4774-847C-DA3898524106}" dt="2021-06-09T09:13:18.320" v="2902" actId="164"/>
          <ac:cxnSpMkLst>
            <pc:docMk/>
            <pc:sldMk cId="1870769850" sldId="347"/>
            <ac:cxnSpMk id="63" creationId="{DDFE5F84-C11D-4ECC-BA0F-D88CD8D5E0CA}"/>
          </ac:cxnSpMkLst>
        </pc:cxnChg>
        <pc:cxnChg chg="add mod">
          <ac:chgData name="Jeanot" userId="cdf441b5-59e9-4346-906c-b64ac00bf298" providerId="ADAL" clId="{E88EC40F-4623-4774-847C-DA3898524106}" dt="2021-06-09T08:03:15.326" v="162" actId="208"/>
          <ac:cxnSpMkLst>
            <pc:docMk/>
            <pc:sldMk cId="1870769850" sldId="347"/>
            <ac:cxnSpMk id="64" creationId="{FC4B395C-B1E2-4A47-9AB6-880CF27241BA}"/>
          </ac:cxnSpMkLst>
        </pc:cxnChg>
        <pc:cxnChg chg="add mod">
          <ac:chgData name="Jeanot" userId="cdf441b5-59e9-4346-906c-b64ac00bf298" providerId="ADAL" clId="{E88EC40F-4623-4774-847C-DA3898524106}" dt="2021-06-09T08:03:15.326" v="162" actId="208"/>
          <ac:cxnSpMkLst>
            <pc:docMk/>
            <pc:sldMk cId="1870769850" sldId="347"/>
            <ac:cxnSpMk id="65" creationId="{96168FF0-ACE1-4A2F-A059-0DCF809C5791}"/>
          </ac:cxnSpMkLst>
        </pc:cxnChg>
      </pc:sldChg>
      <pc:sldChg chg="addSp delSp modSp add del mod">
        <pc:chgData name="Jeanot" userId="cdf441b5-59e9-4346-906c-b64ac00bf298" providerId="ADAL" clId="{E88EC40F-4623-4774-847C-DA3898524106}" dt="2021-06-09T08:06:18.477" v="198" actId="47"/>
        <pc:sldMkLst>
          <pc:docMk/>
          <pc:sldMk cId="873123172" sldId="348"/>
        </pc:sldMkLst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59" creationId="{21A60C0F-35BA-4608-A567-9104747A12F5}"/>
          </ac:spMkLst>
        </pc:spChg>
        <pc:spChg chg="mod">
          <ac:chgData name="Jeanot" userId="cdf441b5-59e9-4346-906c-b64ac00bf298" providerId="ADAL" clId="{E88EC40F-4623-4774-847C-DA3898524106}" dt="2021-06-09T08:05:04.741" v="187" actId="1076"/>
          <ac:spMkLst>
            <pc:docMk/>
            <pc:sldMk cId="873123172" sldId="348"/>
            <ac:spMk id="61" creationId="{F009B554-E49B-48C0-BC79-07ADEB4E8C27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2" creationId="{54185C21-16CB-4A12-85E4-5C1F839A2F32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3" creationId="{E6C4B5D3-540A-44B0-8B6C-134B45CC4417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4" creationId="{7B4B66DB-DB42-4DCC-8939-E38D9DACB870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5" creationId="{420FF676-9D2D-4AC5-A056-345E2A97B23B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6" creationId="{F29DE19E-DA5E-4C39-88C3-D931166CC1D5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7" creationId="{4B643C8F-5306-4358-8A3E-BBCFAB554CE4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8" creationId="{6566FF9A-EC51-4373-B3CC-98C1DBC1F4CC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9" creationId="{24362808-03B5-4316-83FA-D23AEE4A4951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70" creationId="{B5B09F54-73A9-4E3B-B341-2E67B58F71D8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71" creationId="{352DA5E7-148D-4E4E-A42B-C288CBBE84CA}"/>
          </ac:spMkLst>
        </pc:spChg>
      </pc:sldChg>
      <pc:sldChg chg="addSp delSp modSp add mod modAnim">
        <pc:chgData name="Jeanot" userId="cdf441b5-59e9-4346-906c-b64ac00bf298" providerId="ADAL" clId="{E88EC40F-4623-4774-847C-DA3898524106}" dt="2021-06-09T09:21:18.950" v="3041" actId="478"/>
        <pc:sldMkLst>
          <pc:docMk/>
          <pc:sldMk cId="953869121" sldId="349"/>
        </pc:sldMkLst>
        <pc:spChg chg="mod">
          <ac:chgData name="Jeanot" userId="cdf441b5-59e9-4346-906c-b64ac00bf298" providerId="ADAL" clId="{E88EC40F-4623-4774-847C-DA3898524106}" dt="2021-06-09T09:14:23.215" v="2944" actId="20577"/>
          <ac:spMkLst>
            <pc:docMk/>
            <pc:sldMk cId="953869121" sldId="349"/>
            <ac:spMk id="2" creationId="{85EDFF7E-0613-4D0E-A9FC-D319A9CFDF81}"/>
          </ac:spMkLst>
        </pc:spChg>
        <pc:spChg chg="mod">
          <ac:chgData name="Jeanot" userId="cdf441b5-59e9-4346-906c-b64ac00bf298" providerId="ADAL" clId="{E88EC40F-4623-4774-847C-DA3898524106}" dt="2021-06-09T09:14:18.474" v="2935" actId="20577"/>
          <ac:spMkLst>
            <pc:docMk/>
            <pc:sldMk cId="953869121" sldId="349"/>
            <ac:spMk id="6" creationId="{9F126EBE-0739-46DE-9FA6-3C824EB78319}"/>
          </ac:spMkLst>
        </pc:spChg>
        <pc:spChg chg="mod">
          <ac:chgData name="Jeanot" userId="cdf441b5-59e9-4346-906c-b64ac00bf298" providerId="ADAL" clId="{E88EC40F-4623-4774-847C-DA3898524106}" dt="2021-06-09T09:14:26.300" v="2947" actId="20577"/>
          <ac:spMkLst>
            <pc:docMk/>
            <pc:sldMk cId="953869121" sldId="349"/>
            <ac:spMk id="27" creationId="{EC2805D0-6818-4723-A48B-5C317DBAC673}"/>
          </ac:spMkLst>
        </pc:spChg>
        <pc:spChg chg="mod">
          <ac:chgData name="Jeanot" userId="cdf441b5-59e9-4346-906c-b64ac00bf298" providerId="ADAL" clId="{E88EC40F-4623-4774-847C-DA3898524106}" dt="2021-06-09T09:14:29.383" v="2952" actId="20577"/>
          <ac:spMkLst>
            <pc:docMk/>
            <pc:sldMk cId="953869121" sldId="349"/>
            <ac:spMk id="39" creationId="{0698B05C-97A7-492F-B990-A1823B5DC16A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59" creationId="{86843A18-38C2-43A5-B5D3-B22217CE7586}"/>
          </ac:spMkLst>
        </pc:spChg>
        <pc:spChg chg="del">
          <ac:chgData name="Jeanot" userId="cdf441b5-59e9-4346-906c-b64ac00bf298" providerId="ADAL" clId="{E88EC40F-4623-4774-847C-DA3898524106}" dt="2021-06-09T09:21:18.950" v="3041" actId="478"/>
          <ac:spMkLst>
            <pc:docMk/>
            <pc:sldMk cId="953869121" sldId="349"/>
            <ac:spMk id="60" creationId="{39649335-7AAA-4AA5-A65F-4FC9969BBC31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2" creationId="{16144293-6154-4BB9-B5B2-AA117A23E886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3" creationId="{033A3DB2-14C7-4535-8714-6F55353DD73E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4" creationId="{F15712A3-6B5A-49F6-B7CE-A583F527E5FC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5" creationId="{A6E3535D-5F4B-4180-8E35-ED66E2F9547D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6" creationId="{7C095460-8912-48A7-8FFD-C883FEBA512F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7" creationId="{D177832F-6183-41C5-AC41-FCB33D9F0F9E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8" creationId="{AB6F40BC-5EDE-402B-9163-C1735057AE1F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9" creationId="{36E7CD6E-C9A5-4E12-9C9A-3DFC03CF495C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70" creationId="{2945224C-F075-42E1-8622-9B19B5157424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71" creationId="{56E24A26-6A04-4E2B-972B-DBC96C2A2398}"/>
          </ac:spMkLst>
        </pc:spChg>
      </pc:sldChg>
      <pc:sldChg chg="add del">
        <pc:chgData name="Jeanot" userId="cdf441b5-59e9-4346-906c-b64ac00bf298" providerId="ADAL" clId="{E88EC40F-4623-4774-847C-DA3898524106}" dt="2021-06-09T08:56:06.790" v="2352"/>
        <pc:sldMkLst>
          <pc:docMk/>
          <pc:sldMk cId="1064262762" sldId="350"/>
        </pc:sldMkLst>
      </pc:sldChg>
      <pc:sldChg chg="modSp mod">
        <pc:chgData name="Jeanot" userId="cdf441b5-59e9-4346-906c-b64ac00bf298" providerId="ADAL" clId="{E88EC40F-4623-4774-847C-DA3898524106}" dt="2021-06-09T14:52:58.466" v="3186" actId="1076"/>
        <pc:sldMkLst>
          <pc:docMk/>
          <pc:sldMk cId="3377920599" sldId="351"/>
        </pc:sldMkLst>
        <pc:spChg chg="mod">
          <ac:chgData name="Jeanot" userId="cdf441b5-59e9-4346-906c-b64ac00bf298" providerId="ADAL" clId="{E88EC40F-4623-4774-847C-DA3898524106}" dt="2021-06-09T14:52:46.626" v="3183" actId="1076"/>
          <ac:spMkLst>
            <pc:docMk/>
            <pc:sldMk cId="3377920599" sldId="351"/>
            <ac:spMk id="21" creationId="{8267031E-389E-4B92-AAFA-7715696B23A6}"/>
          </ac:spMkLst>
        </pc:spChg>
        <pc:spChg chg="mod">
          <ac:chgData name="Jeanot" userId="cdf441b5-59e9-4346-906c-b64ac00bf298" providerId="ADAL" clId="{E88EC40F-4623-4774-847C-DA3898524106}" dt="2021-06-09T14:52:55.629" v="3185" actId="1076"/>
          <ac:spMkLst>
            <pc:docMk/>
            <pc:sldMk cId="3377920599" sldId="351"/>
            <ac:spMk id="26" creationId="{703008C6-6FE9-4B54-A91F-B9DB8565B79B}"/>
          </ac:spMkLst>
        </pc:spChg>
        <pc:spChg chg="mod">
          <ac:chgData name="Jeanot" userId="cdf441b5-59e9-4346-906c-b64ac00bf298" providerId="ADAL" clId="{E88EC40F-4623-4774-847C-DA3898524106}" dt="2021-06-09T14:52:58.466" v="3186" actId="1076"/>
          <ac:spMkLst>
            <pc:docMk/>
            <pc:sldMk cId="3377920599" sldId="351"/>
            <ac:spMk id="27" creationId="{80E961DA-507F-4609-A36C-A61693848652}"/>
          </ac:spMkLst>
        </pc:spChg>
        <pc:spChg chg="mod">
          <ac:chgData name="Jeanot" userId="cdf441b5-59e9-4346-906c-b64ac00bf298" providerId="ADAL" clId="{E88EC40F-4623-4774-847C-DA3898524106}" dt="2021-06-09T14:52:52.588" v="3184" actId="1076"/>
          <ac:spMkLst>
            <pc:docMk/>
            <pc:sldMk cId="3377920599" sldId="351"/>
            <ac:spMk id="28" creationId="{CF025A53-5EA6-4FBC-B81D-A30256884ADD}"/>
          </ac:spMkLst>
        </pc:spChg>
      </pc:sldChg>
    </pc:docChg>
  </pc:docChgLst>
  <pc:docChgLst>
    <pc:chgData name="Jeanot" userId="cdf441b5-59e9-4346-906c-b64ac00bf298" providerId="ADAL" clId="{9AB55C22-EFA8-485F-9985-75A8A727223A}"/>
    <pc:docChg chg="undo custSel addSld delSld modSld">
      <pc:chgData name="Jeanot" userId="cdf441b5-59e9-4346-906c-b64ac00bf298" providerId="ADAL" clId="{9AB55C22-EFA8-485F-9985-75A8A727223A}" dt="2021-04-22T10:47:16.825" v="2301"/>
      <pc:docMkLst>
        <pc:docMk/>
      </pc:docMkLst>
      <pc:sldChg chg="addSp delSp modSp mod modAnim">
        <pc:chgData name="Jeanot" userId="cdf441b5-59e9-4346-906c-b64ac00bf298" providerId="ADAL" clId="{9AB55C22-EFA8-485F-9985-75A8A727223A}" dt="2021-04-15T14:18:21.217" v="1224"/>
        <pc:sldMkLst>
          <pc:docMk/>
          <pc:sldMk cId="2285937976" sldId="290"/>
        </pc:sldMkLst>
        <pc:spChg chg="mod">
          <ac:chgData name="Jeanot" userId="cdf441b5-59e9-4346-906c-b64ac00bf298" providerId="ADAL" clId="{9AB55C22-EFA8-485F-9985-75A8A727223A}" dt="2021-04-15T14:10:02.823" v="683" actId="1076"/>
          <ac:spMkLst>
            <pc:docMk/>
            <pc:sldMk cId="2285937976" sldId="290"/>
            <ac:spMk id="2" creationId="{7EBDF966-45F5-4D6C-AE1E-DA553301C4C6}"/>
          </ac:spMkLst>
        </pc:spChg>
        <pc:spChg chg="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7" creationId="{BFDF2703-4D6A-4C4D-8859-789A033E34DF}"/>
          </ac:spMkLst>
        </pc:spChg>
        <pc:spChg chg="add del mod">
          <ac:chgData name="Jeanot" userId="cdf441b5-59e9-4346-906c-b64ac00bf298" providerId="ADAL" clId="{9AB55C22-EFA8-485F-9985-75A8A727223A}" dt="2021-04-15T14:12:06.068" v="858" actId="478"/>
          <ac:spMkLst>
            <pc:docMk/>
            <pc:sldMk cId="2285937976" sldId="290"/>
            <ac:spMk id="8" creationId="{65DBC129-4D32-4200-A1C1-DB51C7DC828A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15" creationId="{3FB9BDBA-2259-47CE-899A-3EA8DFB5A456}"/>
          </ac:spMkLst>
        </pc:spChg>
        <pc:spChg chg="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27" creationId="{C1B160D4-3444-43A2-87F1-7E455ED852C4}"/>
          </ac:spMkLst>
        </pc:spChg>
        <pc:spChg chg="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28" creationId="{5DC3980E-7E0B-4F0F-8977-D106F8ED6CB3}"/>
          </ac:spMkLst>
        </pc:spChg>
        <pc:spChg chg="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29" creationId="{ABD8B31F-7E5E-4702-B107-DC283E3BBB56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0" creationId="{7C4CA899-64CE-450A-81CB-3C60F8D3EBE6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1" creationId="{3A84A81A-6CBF-4A9C-B0C3-11C04B41733B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2" creationId="{2051B53D-FCE9-4A9B-9472-ECB39EB444C0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4" creationId="{65A2CDD0-6A6A-4226-8E1E-0D4011596CD7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6" creationId="{B243B8CD-4E16-4795-98CD-EFDF6610D00A}"/>
          </ac:spMkLst>
        </pc:spChg>
        <pc:spChg chg="add del mod">
          <ac:chgData name="Jeanot" userId="cdf441b5-59e9-4346-906c-b64ac00bf298" providerId="ADAL" clId="{9AB55C22-EFA8-485F-9985-75A8A727223A}" dt="2021-04-15T14:12:29.322" v="869" actId="478"/>
          <ac:spMkLst>
            <pc:docMk/>
            <pc:sldMk cId="2285937976" sldId="290"/>
            <ac:spMk id="37" creationId="{4B0309B2-30AC-4A35-B462-BC01D54C6ADA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8" creationId="{3144F2E3-47A6-4776-9125-0316631D0921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44" creationId="{A489255C-0EF5-4317-9FD5-1708395CC3C8}"/>
          </ac:spMkLst>
        </pc:spChg>
        <pc:spChg chg="add mod">
          <ac:chgData name="Jeanot" userId="cdf441b5-59e9-4346-906c-b64ac00bf298" providerId="ADAL" clId="{9AB55C22-EFA8-485F-9985-75A8A727223A}" dt="2021-04-15T14:17:37.099" v="1221" actId="1076"/>
          <ac:spMkLst>
            <pc:docMk/>
            <pc:sldMk cId="2285937976" sldId="290"/>
            <ac:spMk id="45" creationId="{8E34F714-CAC9-4A8E-89F4-0EB28BC98DAB}"/>
          </ac:spMkLst>
        </pc:s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55" creationId="{424E4FAE-1240-4B11-A698-8F5007FC872C}"/>
          </ac:grpSpMkLst>
        </pc:gr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57" creationId="{75638ECE-007C-4FF5-A6E1-E50ED5B733AE}"/>
          </ac:grpSpMkLst>
        </pc:gr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58" creationId="{5FB715DF-BDF2-40A8-9C56-E8D1475674A0}"/>
          </ac:grpSpMkLst>
        </pc:gr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59" creationId="{451488F5-2ECD-45FA-A687-2D2C1B132963}"/>
          </ac:grpSpMkLst>
        </pc:gr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61" creationId="{A7A82726-1CF4-40B3-B851-E418A3B47560}"/>
          </ac:grpSpMkLst>
        </pc:grpChg>
        <pc:graphicFrameChg chg="del mod">
          <ac:chgData name="Jeanot" userId="cdf441b5-59e9-4346-906c-b64ac00bf298" providerId="ADAL" clId="{9AB55C22-EFA8-485F-9985-75A8A727223A}" dt="2021-04-15T14:11:58.612" v="855" actId="478"/>
          <ac:graphicFrameMkLst>
            <pc:docMk/>
            <pc:sldMk cId="2285937976" sldId="290"/>
            <ac:graphicFrameMk id="60" creationId="{1F790406-7FE6-49C7-90E9-24DC7C5A505B}"/>
          </ac:graphicFrameMkLst>
        </pc:graphicFrameChg>
        <pc:picChg chg="add mod modCrop">
          <ac:chgData name="Jeanot" userId="cdf441b5-59e9-4346-906c-b64ac00bf298" providerId="ADAL" clId="{9AB55C22-EFA8-485F-9985-75A8A727223A}" dt="2021-04-15T14:09:06.090" v="675" actId="1076"/>
          <ac:picMkLst>
            <pc:docMk/>
            <pc:sldMk cId="2285937976" sldId="290"/>
            <ac:picMk id="6" creationId="{5E4F4F90-9F9A-49E6-94D0-170D9E955656}"/>
          </ac:picMkLst>
        </pc:picChg>
      </pc:sldChg>
      <pc:sldChg chg="delSp modSp del mod">
        <pc:chgData name="Jeanot" userId="cdf441b5-59e9-4346-906c-b64ac00bf298" providerId="ADAL" clId="{9AB55C22-EFA8-485F-9985-75A8A727223A}" dt="2021-04-15T14:28:20.812" v="1253" actId="47"/>
        <pc:sldMkLst>
          <pc:docMk/>
          <pc:sldMk cId="1603159871" sldId="301"/>
        </pc:sldMkLst>
        <pc:spChg chg="del">
          <ac:chgData name="Jeanot" userId="cdf441b5-59e9-4346-906c-b64ac00bf298" providerId="ADAL" clId="{9AB55C22-EFA8-485F-9985-75A8A727223A}" dt="2021-04-15T14:27:02.892" v="1241" actId="478"/>
          <ac:spMkLst>
            <pc:docMk/>
            <pc:sldMk cId="1603159871" sldId="301"/>
            <ac:spMk id="7" creationId="{22FEB65F-9A9B-4B01-BF12-8DDA586D5E59}"/>
          </ac:spMkLst>
        </pc:spChg>
        <pc:graphicFrameChg chg="modGraphic">
          <ac:chgData name="Jeanot" userId="cdf441b5-59e9-4346-906c-b64ac00bf298" providerId="ADAL" clId="{9AB55C22-EFA8-485F-9985-75A8A727223A}" dt="2021-04-15T14:27:07.293" v="1251" actId="20577"/>
          <ac:graphicFrameMkLst>
            <pc:docMk/>
            <pc:sldMk cId="1603159871" sldId="301"/>
            <ac:graphicFrameMk id="6" creationId="{33FDD64A-F5F7-4005-9B58-D17FF8836AEC}"/>
          </ac:graphicFrameMkLst>
        </pc:graphicFrameChg>
      </pc:sldChg>
      <pc:sldChg chg="addSp modSp mod">
        <pc:chgData name="Jeanot" userId="cdf441b5-59e9-4346-906c-b64ac00bf298" providerId="ADAL" clId="{9AB55C22-EFA8-485F-9985-75A8A727223A}" dt="2021-04-15T13:52:41.955" v="667" actId="1076"/>
        <pc:sldMkLst>
          <pc:docMk/>
          <pc:sldMk cId="716239402" sldId="303"/>
        </pc:sldMkLst>
        <pc:spChg chg="add mod">
          <ac:chgData name="Jeanot" userId="cdf441b5-59e9-4346-906c-b64ac00bf298" providerId="ADAL" clId="{9AB55C22-EFA8-485F-9985-75A8A727223A}" dt="2021-04-15T13:52:41.955" v="667" actId="1076"/>
          <ac:spMkLst>
            <pc:docMk/>
            <pc:sldMk cId="716239402" sldId="303"/>
            <ac:spMk id="4" creationId="{211B5C9B-57A2-4912-BBEF-96F046918810}"/>
          </ac:spMkLst>
        </pc:spChg>
        <pc:spChg chg="add mod ord">
          <ac:chgData name="Jeanot" userId="cdf441b5-59e9-4346-906c-b64ac00bf298" providerId="ADAL" clId="{9AB55C22-EFA8-485F-9985-75A8A727223A}" dt="2021-04-15T13:52:41.955" v="667" actId="1076"/>
          <ac:spMkLst>
            <pc:docMk/>
            <pc:sldMk cId="716239402" sldId="303"/>
            <ac:spMk id="5" creationId="{F07A71A4-FDCE-4E21-870B-26FA57895E37}"/>
          </ac:spMkLst>
        </pc:spChg>
      </pc:sldChg>
      <pc:sldChg chg="addSp modSp add del mod modAnim">
        <pc:chgData name="Jeanot" userId="cdf441b5-59e9-4346-906c-b64ac00bf298" providerId="ADAL" clId="{9AB55C22-EFA8-485F-9985-75A8A727223A}" dt="2021-04-22T10:47:16.825" v="2301"/>
        <pc:sldMkLst>
          <pc:docMk/>
          <pc:sldMk cId="2282023260" sldId="311"/>
        </pc:sldMkLst>
        <pc:spChg chg="mod">
          <ac:chgData name="Jeanot" userId="cdf441b5-59e9-4346-906c-b64ac00bf298" providerId="ADAL" clId="{9AB55C22-EFA8-485F-9985-75A8A727223A}" dt="2021-04-15T14:32:45.960" v="1344" actId="13926"/>
          <ac:spMkLst>
            <pc:docMk/>
            <pc:sldMk cId="2282023260" sldId="311"/>
            <ac:spMk id="8" creationId="{E60B71B2-4751-417C-815D-AFC824EB2110}"/>
          </ac:spMkLst>
        </pc:spChg>
        <pc:spChg chg="mod">
          <ac:chgData name="Jeanot" userId="cdf441b5-59e9-4346-906c-b64ac00bf298" providerId="ADAL" clId="{9AB55C22-EFA8-485F-9985-75A8A727223A}" dt="2021-04-15T14:34:14.113" v="1402" actId="1076"/>
          <ac:spMkLst>
            <pc:docMk/>
            <pc:sldMk cId="2282023260" sldId="311"/>
            <ac:spMk id="10" creationId="{15DACDBE-AA45-418A-9DC9-B51AFB087332}"/>
          </ac:spMkLst>
        </pc:spChg>
        <pc:spChg chg="mod">
          <ac:chgData name="Jeanot" userId="cdf441b5-59e9-4346-906c-b64ac00bf298" providerId="ADAL" clId="{9AB55C22-EFA8-485F-9985-75A8A727223A}" dt="2021-04-15T14:32:49.521" v="1345" actId="13926"/>
          <ac:spMkLst>
            <pc:docMk/>
            <pc:sldMk cId="2282023260" sldId="311"/>
            <ac:spMk id="15" creationId="{5DAB6C5F-D93B-4C0A-8BEA-16FD9D679895}"/>
          </ac:spMkLst>
        </pc:spChg>
        <pc:spChg chg="add mod">
          <ac:chgData name="Jeanot" userId="cdf441b5-59e9-4346-906c-b64ac00bf298" providerId="ADAL" clId="{9AB55C22-EFA8-485F-9985-75A8A727223A}" dt="2021-04-15T14:34:57.764" v="1429" actId="404"/>
          <ac:spMkLst>
            <pc:docMk/>
            <pc:sldMk cId="2282023260" sldId="311"/>
            <ac:spMk id="47" creationId="{A23AA571-7237-4E40-AE1F-5B1FDAB4D436}"/>
          </ac:spMkLst>
        </pc:spChg>
        <pc:spChg chg="add mod">
          <ac:chgData name="Jeanot" userId="cdf441b5-59e9-4346-906c-b64ac00bf298" providerId="ADAL" clId="{9AB55C22-EFA8-485F-9985-75A8A727223A}" dt="2021-04-15T14:35:05.377" v="1433" actId="1076"/>
          <ac:spMkLst>
            <pc:docMk/>
            <pc:sldMk cId="2282023260" sldId="311"/>
            <ac:spMk id="52" creationId="{066744A3-6764-4A8E-BF5B-F070F96F2316}"/>
          </ac:spMkLst>
        </pc:spChg>
        <pc:spChg chg="mod">
          <ac:chgData name="Jeanot" userId="cdf441b5-59e9-4346-906c-b64ac00bf298" providerId="ADAL" clId="{9AB55C22-EFA8-485F-9985-75A8A727223A}" dt="2021-04-15T14:33:40.458" v="1381" actId="14100"/>
          <ac:spMkLst>
            <pc:docMk/>
            <pc:sldMk cId="2282023260" sldId="311"/>
            <ac:spMk id="56" creationId="{FC9B0799-6E1A-4579-8A1D-A09CA2A85777}"/>
          </ac:spMkLst>
        </pc:spChg>
        <pc:spChg chg="mod">
          <ac:chgData name="Jeanot" userId="cdf441b5-59e9-4346-906c-b64ac00bf298" providerId="ADAL" clId="{9AB55C22-EFA8-485F-9985-75A8A727223A}" dt="2021-04-15T14:34:52.997" v="1427" actId="1076"/>
          <ac:spMkLst>
            <pc:docMk/>
            <pc:sldMk cId="2282023260" sldId="311"/>
            <ac:spMk id="57" creationId="{83A9AEDF-718C-4F3D-94AE-3BF2D2DFD770}"/>
          </ac:spMkLst>
        </pc:spChg>
        <pc:spChg chg="mod">
          <ac:chgData name="Jeanot" userId="cdf441b5-59e9-4346-906c-b64ac00bf298" providerId="ADAL" clId="{9AB55C22-EFA8-485F-9985-75A8A727223A}" dt="2021-04-15T14:37:08.342" v="1471" actId="20577"/>
          <ac:spMkLst>
            <pc:docMk/>
            <pc:sldMk cId="2282023260" sldId="311"/>
            <ac:spMk id="59" creationId="{3A34C5CB-0E71-4DF3-B6CC-B85B0A1FB2E4}"/>
          </ac:spMkLst>
        </pc:spChg>
      </pc:sldChg>
      <pc:sldChg chg="addSp modSp add del mod modAnim">
        <pc:chgData name="Jeanot" userId="cdf441b5-59e9-4346-906c-b64ac00bf298" providerId="ADAL" clId="{9AB55C22-EFA8-485F-9985-75A8A727223A}" dt="2021-04-15T14:38:23.785" v="1519" actId="20577"/>
        <pc:sldMkLst>
          <pc:docMk/>
          <pc:sldMk cId="900329119" sldId="312"/>
        </pc:sldMkLst>
        <pc:spChg chg="mod">
          <ac:chgData name="Jeanot" userId="cdf441b5-59e9-4346-906c-b64ac00bf298" providerId="ADAL" clId="{9AB55C22-EFA8-485F-9985-75A8A727223A}" dt="2021-04-15T14:38:23.785" v="1519" actId="20577"/>
          <ac:spMkLst>
            <pc:docMk/>
            <pc:sldMk cId="900329119" sldId="312"/>
            <ac:spMk id="10" creationId="{9F23123E-4F91-449A-8226-62C2CA313A83}"/>
          </ac:spMkLst>
        </pc:spChg>
        <pc:spChg chg="add mod">
          <ac:chgData name="Jeanot" userId="cdf441b5-59e9-4346-906c-b64ac00bf298" providerId="ADAL" clId="{9AB55C22-EFA8-485F-9985-75A8A727223A}" dt="2021-04-15T14:37:39.593" v="1510" actId="1076"/>
          <ac:spMkLst>
            <pc:docMk/>
            <pc:sldMk cId="900329119" sldId="312"/>
            <ac:spMk id="16" creationId="{CBF1EF67-7741-4451-80FD-317743E715CE}"/>
          </ac:spMkLst>
        </pc:spChg>
      </pc:sldChg>
      <pc:sldChg chg="delSp modSp add del mod delAnim">
        <pc:chgData name="Jeanot" userId="cdf441b5-59e9-4346-906c-b64ac00bf298" providerId="ADAL" clId="{9AB55C22-EFA8-485F-9985-75A8A727223A}" dt="2021-04-15T14:41:07.109" v="1816" actId="478"/>
        <pc:sldMkLst>
          <pc:docMk/>
          <pc:sldMk cId="3965324163" sldId="313"/>
        </pc:sldMkLst>
        <pc:spChg chg="del mod">
          <ac:chgData name="Jeanot" userId="cdf441b5-59e9-4346-906c-b64ac00bf298" providerId="ADAL" clId="{9AB55C22-EFA8-485F-9985-75A8A727223A}" dt="2021-04-15T14:41:07.109" v="1816" actId="478"/>
          <ac:spMkLst>
            <pc:docMk/>
            <pc:sldMk cId="3965324163" sldId="313"/>
            <ac:spMk id="9" creationId="{BE503CA2-964C-4F8D-99F6-185AAC6D09DB}"/>
          </ac:spMkLst>
        </pc:spChg>
        <pc:spChg chg="mod">
          <ac:chgData name="Jeanot" userId="cdf441b5-59e9-4346-906c-b64ac00bf298" providerId="ADAL" clId="{9AB55C22-EFA8-485F-9985-75A8A727223A}" dt="2021-04-15T14:39:07.993" v="1534" actId="1076"/>
          <ac:spMkLst>
            <pc:docMk/>
            <pc:sldMk cId="3965324163" sldId="313"/>
            <ac:spMk id="19" creationId="{6BE293FA-7ED9-49AC-8920-12FB373D3451}"/>
          </ac:spMkLst>
        </pc:spChg>
        <pc:spChg chg="del">
          <ac:chgData name="Jeanot" userId="cdf441b5-59e9-4346-906c-b64ac00bf298" providerId="ADAL" clId="{9AB55C22-EFA8-485F-9985-75A8A727223A}" dt="2021-04-15T14:39:16.155" v="1536" actId="478"/>
          <ac:spMkLst>
            <pc:docMk/>
            <pc:sldMk cId="3965324163" sldId="313"/>
            <ac:spMk id="67" creationId="{7DC0709C-DB57-4971-A3C2-23D612061C40}"/>
          </ac:spMkLst>
        </pc:spChg>
        <pc:spChg chg="mod">
          <ac:chgData name="Jeanot" userId="cdf441b5-59e9-4346-906c-b64ac00bf298" providerId="ADAL" clId="{9AB55C22-EFA8-485F-9985-75A8A727223A}" dt="2021-04-15T14:39:57.880" v="1624" actId="1076"/>
          <ac:spMkLst>
            <pc:docMk/>
            <pc:sldMk cId="3965324163" sldId="313"/>
            <ac:spMk id="68" creationId="{5111E472-783E-4CFC-B291-7DB82D180B95}"/>
          </ac:spMkLst>
        </pc:spChg>
        <pc:spChg chg="mod">
          <ac:chgData name="Jeanot" userId="cdf441b5-59e9-4346-906c-b64ac00bf298" providerId="ADAL" clId="{9AB55C22-EFA8-485F-9985-75A8A727223A}" dt="2021-04-15T14:41:04.990" v="1815" actId="14100"/>
          <ac:spMkLst>
            <pc:docMk/>
            <pc:sldMk cId="3965324163" sldId="313"/>
            <ac:spMk id="73" creationId="{93BA28EE-716D-4769-A8D5-B4F69CB35238}"/>
          </ac:spMkLst>
        </pc:spChg>
      </pc:sldChg>
      <pc:sldChg chg="addSp modSp mod">
        <pc:chgData name="Jeanot" userId="cdf441b5-59e9-4346-906c-b64ac00bf298" providerId="ADAL" clId="{9AB55C22-EFA8-485F-9985-75A8A727223A}" dt="2021-04-15T14:41:37.120" v="1825" actId="20577"/>
        <pc:sldMkLst>
          <pc:docMk/>
          <pc:sldMk cId="2522437270" sldId="314"/>
        </pc:sldMkLst>
        <pc:spChg chg="add mod">
          <ac:chgData name="Jeanot" userId="cdf441b5-59e9-4346-906c-b64ac00bf298" providerId="ADAL" clId="{9AB55C22-EFA8-485F-9985-75A8A727223A}" dt="2021-04-15T14:41:37.120" v="1825" actId="20577"/>
          <ac:spMkLst>
            <pc:docMk/>
            <pc:sldMk cId="2522437270" sldId="314"/>
            <ac:spMk id="3" creationId="{8A60405B-0E22-4E02-86A0-B05E3C91741E}"/>
          </ac:spMkLst>
        </pc:spChg>
      </pc:sldChg>
      <pc:sldChg chg="new del">
        <pc:chgData name="Jeanot" userId="cdf441b5-59e9-4346-906c-b64ac00bf298" providerId="ADAL" clId="{9AB55C22-EFA8-485F-9985-75A8A727223A}" dt="2021-04-15T13:42:33.404" v="1" actId="47"/>
        <pc:sldMkLst>
          <pc:docMk/>
          <pc:sldMk cId="3786167045" sldId="315"/>
        </pc:sldMkLst>
      </pc:sldChg>
      <pc:sldChg chg="modSp add mod">
        <pc:chgData name="Jeanot" userId="cdf441b5-59e9-4346-906c-b64ac00bf298" providerId="ADAL" clId="{9AB55C22-EFA8-485F-9985-75A8A727223A}" dt="2021-04-15T14:30:48.552" v="1300" actId="1076"/>
        <pc:sldMkLst>
          <pc:docMk/>
          <pc:sldMk cId="4273443926" sldId="315"/>
        </pc:sldMkLst>
        <pc:spChg chg="mod">
          <ac:chgData name="Jeanot" userId="cdf441b5-59e9-4346-906c-b64ac00bf298" providerId="ADAL" clId="{9AB55C22-EFA8-485F-9985-75A8A727223A}" dt="2021-04-15T14:30:48.552" v="1300" actId="1076"/>
          <ac:spMkLst>
            <pc:docMk/>
            <pc:sldMk cId="4273443926" sldId="315"/>
            <ac:spMk id="9" creationId="{653A786D-DD12-4F9D-B5A4-3E54C722EA40}"/>
          </ac:spMkLst>
        </pc:spChg>
        <pc:spChg chg="mod">
          <ac:chgData name="Jeanot" userId="cdf441b5-59e9-4346-906c-b64ac00bf298" providerId="ADAL" clId="{9AB55C22-EFA8-485F-9985-75A8A727223A}" dt="2021-04-15T14:30:48.552" v="1300" actId="1076"/>
          <ac:spMkLst>
            <pc:docMk/>
            <pc:sldMk cId="4273443926" sldId="315"/>
            <ac:spMk id="10" creationId="{3FDE909F-8186-438E-A0DE-ADCCC17AE0BE}"/>
          </ac:spMkLst>
        </pc:spChg>
        <pc:graphicFrameChg chg="mod modGraphic">
          <ac:chgData name="Jeanot" userId="cdf441b5-59e9-4346-906c-b64ac00bf298" providerId="ADAL" clId="{9AB55C22-EFA8-485F-9985-75A8A727223A}" dt="2021-04-15T14:30:48.552" v="1300" actId="1076"/>
          <ac:graphicFrameMkLst>
            <pc:docMk/>
            <pc:sldMk cId="4273443926" sldId="315"/>
            <ac:graphicFrameMk id="6" creationId="{33FDD64A-F5F7-4005-9B58-D17FF8836AEC}"/>
          </ac:graphicFrameMkLst>
        </pc:graphicFrameChg>
      </pc:sldChg>
      <pc:sldChg chg="new del">
        <pc:chgData name="Jeanot" userId="cdf441b5-59e9-4346-906c-b64ac00bf298" providerId="ADAL" clId="{9AB55C22-EFA8-485F-9985-75A8A727223A}" dt="2021-04-22T10:30:11.594" v="1828" actId="47"/>
        <pc:sldMkLst>
          <pc:docMk/>
          <pc:sldMk cId="1708124905" sldId="319"/>
        </pc:sldMkLst>
      </pc:sldChg>
      <pc:sldChg chg="addSp delSp modSp add mod delAnim modAnim">
        <pc:chgData name="Jeanot" userId="cdf441b5-59e9-4346-906c-b64ac00bf298" providerId="ADAL" clId="{9AB55C22-EFA8-485F-9985-75A8A727223A}" dt="2021-04-22T10:45:31.127" v="2296" actId="478"/>
        <pc:sldMkLst>
          <pc:docMk/>
          <pc:sldMk cId="2814479593" sldId="320"/>
        </pc:sldMkLst>
        <pc:spChg chg="del">
          <ac:chgData name="Jeanot" userId="cdf441b5-59e9-4346-906c-b64ac00bf298" providerId="ADAL" clId="{9AB55C22-EFA8-485F-9985-75A8A727223A}" dt="2021-04-22T10:30:56.222" v="1936" actId="478"/>
          <ac:spMkLst>
            <pc:docMk/>
            <pc:sldMk cId="2814479593" sldId="320"/>
            <ac:spMk id="2" creationId="{95D5975E-6B82-4593-B230-FA4F23A3B524}"/>
          </ac:spMkLst>
        </pc:spChg>
        <pc:spChg chg="add del mod">
          <ac:chgData name="Jeanot" userId="cdf441b5-59e9-4346-906c-b64ac00bf298" providerId="ADAL" clId="{9AB55C22-EFA8-485F-9985-75A8A727223A}" dt="2021-04-22T10:33:27.673" v="1999" actId="478"/>
          <ac:spMkLst>
            <pc:docMk/>
            <pc:sldMk cId="2814479593" sldId="320"/>
            <ac:spMk id="3" creationId="{58A87F91-F682-4AA7-8266-B3143678E6F2}"/>
          </ac:spMkLst>
        </pc:spChg>
        <pc:spChg chg="mod">
          <ac:chgData name="Jeanot" userId="cdf441b5-59e9-4346-906c-b64ac00bf298" providerId="ADAL" clId="{9AB55C22-EFA8-485F-9985-75A8A727223A}" dt="2021-04-22T10:38:35.724" v="2136" actId="313"/>
          <ac:spMkLst>
            <pc:docMk/>
            <pc:sldMk cId="2814479593" sldId="320"/>
            <ac:spMk id="4" creationId="{02529FC3-1B4A-43AF-A2B3-935CA16B18F5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7" creationId="{1408A67F-9340-4788-AD4B-518D5CC89704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8" creationId="{E60B71B2-4751-417C-815D-AFC824EB2110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0" creationId="{15DACDBE-AA45-418A-9DC9-B51AFB087332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1" creationId="{EDC53C1F-05F5-4954-9857-F939661E0B6B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2" creationId="{F2B8D490-6CF9-4805-96D1-7ACE7F07B350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3" creationId="{E4D27126-D719-4158-97AA-8A19CEDC380D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5" creationId="{5DAB6C5F-D93B-4C0A-8BEA-16FD9D679895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6" creationId="{9C4CC601-37AA-4C25-81B8-95BDDB90C4AB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7" creationId="{3C851551-7D08-4FF3-A7D7-2E4DCDDAB7E3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9" creationId="{6BE293FA-7ED9-49AC-8920-12FB373D3451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0" creationId="{497BB456-CB97-4BC3-AB57-240D6DDE85F6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3" creationId="{FD461899-E690-42B1-B141-3D4F710C3C79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5" creationId="{30AFFC77-CB79-4280-8147-EEEA863D6876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6" creationId="{C537EAB0-017B-44AB-8B73-25ED6DBBD5F9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7" creationId="{49FC8D25-DABA-44D4-94C7-DC36BBAC0224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8" creationId="{FD7B651E-7C1B-4773-AEC6-3BFF59239B6F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0" creationId="{C8954DCE-89D3-4685-86A6-5F1B37A34E31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1" creationId="{38027426-DCA1-4D97-8267-5E35EA794CAC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3" creationId="{0457786E-B6AA-46BA-B915-957749568B88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4" creationId="{384EAAF3-8C06-4BD2-ABC3-73078EDA3EBE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5" creationId="{79BF65BF-2B59-4710-884D-20256D9D2545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6" creationId="{4F1E46E2-C271-4726-B5CF-43FD6FC68503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7" creationId="{0392FF5D-0992-4D38-80BB-F45F53D82085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0" creationId="{659D6076-9132-40D6-A2A1-B6D9AE95E444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3" creationId="{FCE1710A-DA09-486B-8779-234E597A1BDE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5" creationId="{DC34C40A-47BD-41ED-A1C4-733CF4F9B594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6" creationId="{7AC1C098-F387-4209-8DF6-80F6FCD43EA8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7" creationId="{A23AA571-7237-4E40-AE1F-5B1FDAB4D436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8" creationId="{83E52C62-BF50-4CF0-B9B4-E71D92FDF799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9" creationId="{706B7F18-AEDB-4386-B5AE-FAE40FD9E12A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0" creationId="{EBD3EC76-1675-42BF-B53E-972318F858DC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1" creationId="{1B29560F-6214-40D9-9261-BCAAB381AAE7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2" creationId="{066744A3-6764-4A8E-BF5B-F070F96F2316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3" creationId="{7766C6D1-AC8E-4E53-AEC2-23E1B27F1E57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4" creationId="{5FD59A95-BC61-4760-A26C-2F510BA73A5D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5" creationId="{41621132-B502-4CC2-93F5-42B7223237FE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6" creationId="{FC9B0799-6E1A-4579-8A1D-A09CA2A85777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7" creationId="{83A9AEDF-718C-4F3D-94AE-3BF2D2DFD770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8" creationId="{01AFBB3C-890A-402A-8152-83D5CAD1E723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9" creationId="{3A34C5CB-0E71-4DF3-B6CC-B85B0A1FB2E4}"/>
          </ac:spMkLst>
        </pc:spChg>
        <pc:spChg chg="del">
          <ac:chgData name="Jeanot" userId="cdf441b5-59e9-4346-906c-b64ac00bf298" providerId="ADAL" clId="{9AB55C22-EFA8-485F-9985-75A8A727223A}" dt="2021-04-22T10:30:56.222" v="1936" actId="478"/>
          <ac:spMkLst>
            <pc:docMk/>
            <pc:sldMk cId="2814479593" sldId="320"/>
            <ac:spMk id="60" creationId="{E753FFFE-9786-40DD-9FFA-BFA277EEFA6C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1" creationId="{545C4A6B-D046-428C-8340-F9F07A4633A0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2" creationId="{C7FEFE66-8C45-46EE-AADD-98982C1EB4A2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3" creationId="{F78ACA19-AE21-47B2-A905-0B09963C746D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4" creationId="{FFD23E36-09BF-4FDF-B5C8-0F517FEE88B8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5" creationId="{F6D44723-470E-4C9C-8552-F014A61C3F3A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6" creationId="{3535A479-A272-42AE-884E-5C80699C86BC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7" creationId="{A884DC49-9E3A-4342-831C-4EACB0324C64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8" creationId="{C57E0859-92FA-4AD8-8066-8FB59B07D564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9" creationId="{0D2D8901-6C50-4241-8C57-6A5920375C4F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0" creationId="{B791A72B-1017-454B-B73D-379CC69A488B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1" creationId="{4DD2ACE3-D2AE-4D5F-95F9-A4B900CF33FF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2" creationId="{4780DE26-643D-4875-A16E-FE6374FFAB85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3" creationId="{8BD8643E-A415-4E0C-8998-91C99860FA0A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4" creationId="{F7AAF1C7-EFFF-45F9-A95D-7EE8B6CFF1FA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5" creationId="{41889CFE-9706-4DB4-86C8-648125AF6743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6" creationId="{BDD95592-C0A0-44C5-B83C-C2A4E5913551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7" creationId="{EC1A0C8C-E9CF-4033-844F-12E4468A88EE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78" creationId="{CB54177F-110C-4B6A-8EFB-BD2E0C3761A8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79" creationId="{5A982162-6FD0-458B-B5E8-C91C216D656A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80" creationId="{E9D96E62-D57F-449A-A9AE-80E58FCE56E1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81" creationId="{D625A862-B03E-40D5-A041-98BF427ED24B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82" creationId="{FF090C50-C6AE-4801-A98B-772A34D454D6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3" creationId="{52EA4200-423A-4370-B178-7A747E511A87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4" creationId="{872DEBD4-C550-487C-B722-076410DFC026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5" creationId="{F536E5CE-90CD-4576-A8B4-1515D6D5A167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6" creationId="{2AE0813B-5A54-4875-ABCD-C042990E5319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7" creationId="{EEA9C45E-0731-444C-9260-64272C327ECD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8" creationId="{7B3B13F2-5F8E-4465-8E54-690E4FB52A39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9" creationId="{A8BE6608-3092-4DFB-A062-B42EB45E7B84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0" creationId="{B5CCE171-85E1-46CA-8A84-2ADDA3F8E197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1" creationId="{E40E8CB6-B792-4982-86AB-2E7492579B1B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2" creationId="{4CC41232-9E58-472B-929F-32EDD357D83E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3" creationId="{4442D50C-F091-4B1E-A94A-BFDAAF72DE80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4" creationId="{58707DD9-07FB-4E25-8BE9-93539215DCDE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5" creationId="{3EBF6F07-C7D3-473F-8AE2-9E6A47BD2553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6" creationId="{C161BFF9-12B8-4307-86C5-281A3359ADF3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7" creationId="{AC9919C9-C82B-41B8-B12A-216A048267AE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8" creationId="{13294DE2-F328-4C85-B60F-40C09844879C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9" creationId="{B083DF59-6B6B-4633-B276-3919A9706964}"/>
          </ac:spMkLst>
        </pc:spChg>
        <pc:spChg chg="add del mod">
          <ac:chgData name="Jeanot" userId="cdf441b5-59e9-4346-906c-b64ac00bf298" providerId="ADAL" clId="{9AB55C22-EFA8-485F-9985-75A8A727223A}" dt="2021-04-22T10:36:48.198" v="2087" actId="478"/>
          <ac:spMkLst>
            <pc:docMk/>
            <pc:sldMk cId="2814479593" sldId="320"/>
            <ac:spMk id="100" creationId="{CA02DDB0-88E5-4C61-BDB7-4832297C9986}"/>
          </ac:spMkLst>
        </pc:spChg>
        <pc:spChg chg="add del mod">
          <ac:chgData name="Jeanot" userId="cdf441b5-59e9-4346-906c-b64ac00bf298" providerId="ADAL" clId="{9AB55C22-EFA8-485F-9985-75A8A727223A}" dt="2021-04-22T10:36:48.198" v="2087" actId="478"/>
          <ac:spMkLst>
            <pc:docMk/>
            <pc:sldMk cId="2814479593" sldId="320"/>
            <ac:spMk id="101" creationId="{1FD10F71-0EC8-4189-B22E-EC43B3C61905}"/>
          </ac:spMkLst>
        </pc:spChg>
        <pc:spChg chg="add del mod">
          <ac:chgData name="Jeanot" userId="cdf441b5-59e9-4346-906c-b64ac00bf298" providerId="ADAL" clId="{9AB55C22-EFA8-485F-9985-75A8A727223A}" dt="2021-04-22T10:36:48.198" v="2087" actId="478"/>
          <ac:spMkLst>
            <pc:docMk/>
            <pc:sldMk cId="2814479593" sldId="320"/>
            <ac:spMk id="102" creationId="{0F6A18E0-C6E5-4711-BEAB-9D5DC63D6FE7}"/>
          </ac:spMkLst>
        </pc:spChg>
        <pc:spChg chg="add del mod">
          <ac:chgData name="Jeanot" userId="cdf441b5-59e9-4346-906c-b64ac00bf298" providerId="ADAL" clId="{9AB55C22-EFA8-485F-9985-75A8A727223A}" dt="2021-04-22T10:36:44.243" v="2086" actId="478"/>
          <ac:spMkLst>
            <pc:docMk/>
            <pc:sldMk cId="2814479593" sldId="320"/>
            <ac:spMk id="103" creationId="{CBAC1754-CB88-430C-8784-51EE1B7C00B9}"/>
          </ac:spMkLst>
        </pc:spChg>
        <pc:spChg chg="add del mod">
          <ac:chgData name="Jeanot" userId="cdf441b5-59e9-4346-906c-b64ac00bf298" providerId="ADAL" clId="{9AB55C22-EFA8-485F-9985-75A8A727223A}" dt="2021-04-22T10:36:44.243" v="2086" actId="478"/>
          <ac:spMkLst>
            <pc:docMk/>
            <pc:sldMk cId="2814479593" sldId="320"/>
            <ac:spMk id="104" creationId="{5EB3A904-FF77-40DE-9A95-BAD458668B6B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5" creationId="{52B2CDE8-35CB-4DAC-880D-AFE78363459D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6" creationId="{7A27FDFB-D5AA-4B32-B37D-BAECEDF8F629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7" creationId="{29D13B1D-D8E5-4E0E-AFE6-C907632B2A20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8" creationId="{D3679B79-283D-4691-8973-FAE9FF573AA9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9" creationId="{544548C2-11C6-422C-B86F-8F8EDB208FD9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110" creationId="{81CD1535-C6A9-4CD5-9B21-B86E710AE36C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111" creationId="{376E437B-578A-42BB-848E-02795AE53062}"/>
          </ac:spMkLst>
        </pc:spChg>
        <pc:spChg chg="add mod">
          <ac:chgData name="Jeanot" userId="cdf441b5-59e9-4346-906c-b64ac00bf298" providerId="ADAL" clId="{9AB55C22-EFA8-485F-9985-75A8A727223A}" dt="2021-04-22T10:39:47.300" v="2254" actId="1076"/>
          <ac:spMkLst>
            <pc:docMk/>
            <pc:sldMk cId="2814479593" sldId="320"/>
            <ac:spMk id="112" creationId="{889D585F-C487-41D4-8696-CEFCF05D3F45}"/>
          </ac:spMkLst>
        </pc:spChg>
        <pc:grpChg chg="add mod">
          <ac:chgData name="Jeanot" userId="cdf441b5-59e9-4346-906c-b64ac00bf298" providerId="ADAL" clId="{9AB55C22-EFA8-485F-9985-75A8A727223A}" dt="2021-04-22T10:40:27.712" v="2258" actId="164"/>
          <ac:grpSpMkLst>
            <pc:docMk/>
            <pc:sldMk cId="2814479593" sldId="320"/>
            <ac:grpSpMk id="18" creationId="{39DE6813-0653-404E-9D54-77C3A8F627FB}"/>
          </ac:grpSpMkLst>
        </pc:grpChg>
        <pc:grpChg chg="del mod">
          <ac:chgData name="Jeanot" userId="cdf441b5-59e9-4346-906c-b64ac00bf298" providerId="ADAL" clId="{9AB55C22-EFA8-485F-9985-75A8A727223A}" dt="2021-04-22T10:31:06.375" v="1938" actId="478"/>
          <ac:grpSpMkLst>
            <pc:docMk/>
            <pc:sldMk cId="2814479593" sldId="320"/>
            <ac:grpSpMk id="22" creationId="{6FD8DC81-67A5-4E19-A7B1-18E9D577C1FC}"/>
          </ac:grpSpMkLst>
        </pc:grpChg>
        <pc:grpChg chg="add mod">
          <ac:chgData name="Jeanot" userId="cdf441b5-59e9-4346-906c-b64ac00bf298" providerId="ADAL" clId="{9AB55C22-EFA8-485F-9985-75A8A727223A}" dt="2021-04-22T10:40:36.331" v="2259" actId="164"/>
          <ac:grpSpMkLst>
            <pc:docMk/>
            <pc:sldMk cId="2814479593" sldId="320"/>
            <ac:grpSpMk id="24" creationId="{4926355A-216D-429B-9EFF-342A61BCB959}"/>
          </ac:grpSpMkLst>
        </pc:grpChg>
        <pc:grpChg chg="add mod ord">
          <ac:chgData name="Jeanot" userId="cdf441b5-59e9-4346-906c-b64ac00bf298" providerId="ADAL" clId="{9AB55C22-EFA8-485F-9985-75A8A727223A}" dt="2021-04-22T10:40:53.973" v="2263" actId="166"/>
          <ac:grpSpMkLst>
            <pc:docMk/>
            <pc:sldMk cId="2814479593" sldId="320"/>
            <ac:grpSpMk id="29" creationId="{D0A01676-19CF-432D-B196-7266466BF4F8}"/>
          </ac:grpSpMkLst>
        </pc:grpChg>
        <pc:grpChg chg="add mod">
          <ac:chgData name="Jeanot" userId="cdf441b5-59e9-4346-906c-b64ac00bf298" providerId="ADAL" clId="{9AB55C22-EFA8-485F-9985-75A8A727223A}" dt="2021-04-22T10:41:14.193" v="2264" actId="164"/>
          <ac:grpSpMkLst>
            <pc:docMk/>
            <pc:sldMk cId="2814479593" sldId="320"/>
            <ac:grpSpMk id="32" creationId="{C00AD55B-E3B0-47CA-A851-79AC9A27CE9A}"/>
          </ac:grpSpMkLst>
        </pc:grpChg>
        <pc:grpChg chg="add mod ord">
          <ac:chgData name="Jeanot" userId="cdf441b5-59e9-4346-906c-b64ac00bf298" providerId="ADAL" clId="{9AB55C22-EFA8-485F-9985-75A8A727223A}" dt="2021-04-22T10:41:30.308" v="2267" actId="166"/>
          <ac:grpSpMkLst>
            <pc:docMk/>
            <pc:sldMk cId="2814479593" sldId="320"/>
            <ac:grpSpMk id="41" creationId="{0822988F-81A5-4C6A-8D32-733DF01CE764}"/>
          </ac:grpSpMkLst>
        </pc:grpChg>
        <pc:picChg chg="del">
          <ac:chgData name="Jeanot" userId="cdf441b5-59e9-4346-906c-b64ac00bf298" providerId="ADAL" clId="{9AB55C22-EFA8-485F-9985-75A8A727223A}" dt="2021-04-22T10:31:06.375" v="1938" actId="478"/>
          <ac:picMkLst>
            <pc:docMk/>
            <pc:sldMk cId="2814479593" sldId="320"/>
            <ac:picMk id="38" creationId="{EB5B2C9A-B6D8-4B98-BDC9-CED16DCCC5F2}"/>
          </ac:picMkLst>
        </pc:picChg>
        <pc:picChg chg="del">
          <ac:chgData name="Jeanot" userId="cdf441b5-59e9-4346-906c-b64ac00bf298" providerId="ADAL" clId="{9AB55C22-EFA8-485F-9985-75A8A727223A}" dt="2021-04-22T10:31:06.375" v="1938" actId="478"/>
          <ac:picMkLst>
            <pc:docMk/>
            <pc:sldMk cId="2814479593" sldId="320"/>
            <ac:picMk id="39" creationId="{3435B736-9B48-47FA-8FF4-031187F14564}"/>
          </ac:picMkLst>
        </pc:picChg>
        <pc:picChg chg="add del mod">
          <ac:chgData name="Jeanot" userId="cdf441b5-59e9-4346-906c-b64ac00bf298" providerId="ADAL" clId="{9AB55C22-EFA8-485F-9985-75A8A727223A}" dt="2021-04-22T10:43:29.218" v="2284" actId="478"/>
          <ac:picMkLst>
            <pc:docMk/>
            <pc:sldMk cId="2814479593" sldId="320"/>
            <ac:picMk id="42" creationId="{E6AC5695-B655-4026-9796-8AB21A12EFB6}"/>
          </ac:picMkLst>
        </pc:picChg>
        <pc:picChg chg="add del mod">
          <ac:chgData name="Jeanot" userId="cdf441b5-59e9-4346-906c-b64ac00bf298" providerId="ADAL" clId="{9AB55C22-EFA8-485F-9985-75A8A727223A}" dt="2021-04-22T10:44:02.566" v="2291" actId="478"/>
          <ac:picMkLst>
            <pc:docMk/>
            <pc:sldMk cId="2814479593" sldId="320"/>
            <ac:picMk id="44" creationId="{A259CE56-A3D5-47B6-8F87-8EF9FE33BA7E}"/>
          </ac:picMkLst>
        </pc:picChg>
        <pc:picChg chg="add mod">
          <ac:chgData name="Jeanot" userId="cdf441b5-59e9-4346-906c-b64ac00bf298" providerId="ADAL" clId="{9AB55C22-EFA8-485F-9985-75A8A727223A}" dt="2021-04-22T10:42:40.816" v="2274" actId="1076"/>
          <ac:picMkLst>
            <pc:docMk/>
            <pc:sldMk cId="2814479593" sldId="320"/>
            <ac:picMk id="113" creationId="{29047628-D686-4CFF-A257-810B5819F05B}"/>
          </ac:picMkLst>
        </pc:picChg>
        <pc:picChg chg="add del mod">
          <ac:chgData name="Jeanot" userId="cdf441b5-59e9-4346-906c-b64ac00bf298" providerId="ADAL" clId="{9AB55C22-EFA8-485F-9985-75A8A727223A}" dt="2021-04-22T10:45:31.127" v="2296" actId="478"/>
          <ac:picMkLst>
            <pc:docMk/>
            <pc:sldMk cId="2814479593" sldId="320"/>
            <ac:picMk id="114" creationId="{CA841A4D-357B-4AA2-AD7C-080D85141C38}"/>
          </ac:picMkLst>
        </pc:picChg>
        <pc:cxnChg chg="add mod">
          <ac:chgData name="Jeanot" userId="cdf441b5-59e9-4346-906c-b64ac00bf298" providerId="ADAL" clId="{9AB55C22-EFA8-485F-9985-75A8A727223A}" dt="2021-04-22T10:41:14.193" v="2264" actId="164"/>
          <ac:cxnSpMkLst>
            <pc:docMk/>
            <pc:sldMk cId="2814479593" sldId="320"/>
            <ac:cxnSpMk id="9" creationId="{69440906-ABBB-4D64-A669-62EB5C86847F}"/>
          </ac:cxnSpMkLst>
        </pc:cxnChg>
      </pc:sldChg>
    </pc:docChg>
  </pc:docChgLst>
  <pc:docChgLst>
    <pc:chgData name="Ad Gerrits" userId="S::ad.gerrits@vng.nl::1e844392-3ac1-496e-b414-2cc5963c111d" providerId="AD" clId="Web-{D099FE9C-2B01-778C-2C9A-1568683D5B49}"/>
    <pc:docChg chg="modSld">
      <pc:chgData name="Ad Gerrits" userId="S::ad.gerrits@vng.nl::1e844392-3ac1-496e-b414-2cc5963c111d" providerId="AD" clId="Web-{D099FE9C-2B01-778C-2C9A-1568683D5B49}" dt="2021-04-23T08:15:16.930" v="1" actId="20577"/>
      <pc:docMkLst>
        <pc:docMk/>
      </pc:docMkLst>
      <pc:sldChg chg="modSp">
        <pc:chgData name="Ad Gerrits" userId="S::ad.gerrits@vng.nl::1e844392-3ac1-496e-b414-2cc5963c111d" providerId="AD" clId="Web-{D099FE9C-2B01-778C-2C9A-1568683D5B49}" dt="2021-04-23T08:15:16.930" v="1" actId="20577"/>
        <pc:sldMkLst>
          <pc:docMk/>
          <pc:sldMk cId="3739579382" sldId="307"/>
        </pc:sldMkLst>
        <pc:spChg chg="mod">
          <ac:chgData name="Ad Gerrits" userId="S::ad.gerrits@vng.nl::1e844392-3ac1-496e-b414-2cc5963c111d" providerId="AD" clId="Web-{D099FE9C-2B01-778C-2C9A-1568683D5B49}" dt="2021-04-23T08:15:16.930" v="1" actId="20577"/>
          <ac:spMkLst>
            <pc:docMk/>
            <pc:sldMk cId="3739579382" sldId="307"/>
            <ac:spMk id="36" creationId="{642A3317-3A21-40D3-B296-41789702B9D0}"/>
          </ac:spMkLst>
        </pc:spChg>
      </pc:sldChg>
    </pc:docChg>
  </pc:docChgLst>
  <pc:docChgLst>
    <pc:chgData name="Jeanot Bijpost" userId="S::jeanot.bijpost@vng.nl::cdf441b5-59e9-4346-906c-b64ac00bf298" providerId="AD" clId="Web-{32AF4F00-47D1-4F89-9733-2AF8EE8DF116}"/>
    <pc:docChg chg="modSld">
      <pc:chgData name="Jeanot Bijpost" userId="S::jeanot.bijpost@vng.nl::cdf441b5-59e9-4346-906c-b64ac00bf298" providerId="AD" clId="Web-{32AF4F00-47D1-4F89-9733-2AF8EE8DF116}" dt="2021-04-21T13:05:15.990" v="77"/>
      <pc:docMkLst>
        <pc:docMk/>
      </pc:docMkLst>
      <pc:sldChg chg="modSp addAnim modAnim">
        <pc:chgData name="Jeanot Bijpost" userId="S::jeanot.bijpost@vng.nl::cdf441b5-59e9-4346-906c-b64ac00bf298" providerId="AD" clId="Web-{32AF4F00-47D1-4F89-9733-2AF8EE8DF116}" dt="2021-04-21T13:05:15.990" v="77"/>
        <pc:sldMkLst>
          <pc:docMk/>
          <pc:sldMk cId="4285623285" sldId="316"/>
        </pc:sldMkLst>
        <pc:spChg chg="mod">
          <ac:chgData name="Jeanot Bijpost" userId="S::jeanot.bijpost@vng.nl::cdf441b5-59e9-4346-906c-b64ac00bf298" providerId="AD" clId="Web-{32AF4F00-47D1-4F89-9733-2AF8EE8DF116}" dt="2021-04-21T13:04:03.941" v="74" actId="20577"/>
          <ac:spMkLst>
            <pc:docMk/>
            <pc:sldMk cId="4285623285" sldId="316"/>
            <ac:spMk id="3" creationId="{52E91E86-C784-4339-95A7-E248E3A8DDBA}"/>
          </ac:spMkLst>
        </pc:spChg>
      </pc:sldChg>
    </pc:docChg>
  </pc:docChgLst>
  <pc:docChgLst>
    <pc:chgData name="Jeanot Bijpost" userId="cdf441b5-59e9-4346-906c-b64ac00bf298" providerId="ADAL" clId="{B8E77A7B-1B78-5F4E-AA8A-45FC8DA50B8D}"/>
    <pc:docChg chg="undo custSel addSld delSld modSld sldOrd">
      <pc:chgData name="Jeanot Bijpost" userId="cdf441b5-59e9-4346-906c-b64ac00bf298" providerId="ADAL" clId="{B8E77A7B-1B78-5F4E-AA8A-45FC8DA50B8D}" dt="2021-09-08T12:29:09.761" v="1971" actId="6549"/>
      <pc:docMkLst>
        <pc:docMk/>
      </pc:docMkLst>
      <pc:sldChg chg="addSp delSp modSp add mod delAnim modAnim">
        <pc:chgData name="Jeanot Bijpost" userId="cdf441b5-59e9-4346-906c-b64ac00bf298" providerId="ADAL" clId="{B8E77A7B-1B78-5F4E-AA8A-45FC8DA50B8D}" dt="2021-09-08T07:39:03.099" v="828" actId="1037"/>
        <pc:sldMkLst>
          <pc:docMk/>
          <pc:sldMk cId="3578065601" sldId="276"/>
        </pc:sldMkLst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2" creationId="{F3E40F64-894D-45A5-A0B5-DD0913838CFC}"/>
          </ac:spMkLst>
        </pc:spChg>
        <pc:spChg chg="mod">
          <ac:chgData name="Jeanot Bijpost" userId="cdf441b5-59e9-4346-906c-b64ac00bf298" providerId="ADAL" clId="{B8E77A7B-1B78-5F4E-AA8A-45FC8DA50B8D}" dt="2021-09-08T07:36:52.405" v="676" actId="1076"/>
          <ac:spMkLst>
            <pc:docMk/>
            <pc:sldMk cId="3578065601" sldId="276"/>
            <ac:spMk id="4" creationId="{2289C163-60DC-4ECB-9BD7-DC4AF9796E36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5" creationId="{5AF1E223-D551-4D71-B139-26B2765D9484}"/>
          </ac:spMkLst>
        </pc:spChg>
        <pc:spChg chg="mod">
          <ac:chgData name="Jeanot Bijpost" userId="cdf441b5-59e9-4346-906c-b64ac00bf298" providerId="ADAL" clId="{B8E77A7B-1B78-5F4E-AA8A-45FC8DA50B8D}" dt="2021-09-08T07:37:39.358" v="688" actId="1582"/>
          <ac:spMkLst>
            <pc:docMk/>
            <pc:sldMk cId="3578065601" sldId="276"/>
            <ac:spMk id="6" creationId="{FFB92E1D-F0AA-4301-8ADA-1175DC1F3F39}"/>
          </ac:spMkLst>
        </pc:spChg>
        <pc:spChg chg="mod">
          <ac:chgData name="Jeanot Bijpost" userId="cdf441b5-59e9-4346-906c-b64ac00bf298" providerId="ADAL" clId="{B8E77A7B-1B78-5F4E-AA8A-45FC8DA50B8D}" dt="2021-09-08T07:36:28.009" v="671" actId="14100"/>
          <ac:spMkLst>
            <pc:docMk/>
            <pc:sldMk cId="3578065601" sldId="276"/>
            <ac:spMk id="7" creationId="{96B5ECF6-4A1B-431B-86B1-3045C6853F56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8" creationId="{984BC99D-3AD6-497E-A9D5-EF874454B410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9" creationId="{44790099-ACF5-4D26-9F7F-60BFA128CABE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10" creationId="{E1FACDC8-D034-4160-B98F-2451C912AA98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11" creationId="{8F97F9CB-976C-4247-A4E6-9A4ACAC9FB71}"/>
          </ac:spMkLst>
        </pc:spChg>
        <pc:spChg chg="mod">
          <ac:chgData name="Jeanot Bijpost" userId="cdf441b5-59e9-4346-906c-b64ac00bf298" providerId="ADAL" clId="{B8E77A7B-1B78-5F4E-AA8A-45FC8DA50B8D}" dt="2021-09-08T07:35:14.701" v="651" actId="1076"/>
          <ac:spMkLst>
            <pc:docMk/>
            <pc:sldMk cId="3578065601" sldId="276"/>
            <ac:spMk id="12" creationId="{2FDCFB82-3C79-4CD0-B813-0DE67385EDEF}"/>
          </ac:spMkLst>
        </pc:spChg>
        <pc:spChg chg="mod">
          <ac:chgData name="Jeanot Bijpost" userId="cdf441b5-59e9-4346-906c-b64ac00bf298" providerId="ADAL" clId="{B8E77A7B-1B78-5F4E-AA8A-45FC8DA50B8D}" dt="2021-09-08T07:35:14.701" v="651" actId="1076"/>
          <ac:spMkLst>
            <pc:docMk/>
            <pc:sldMk cId="3578065601" sldId="276"/>
            <ac:spMk id="13" creationId="{F375797F-F9BA-46A8-B66A-95C7FCFEE3C4}"/>
          </ac:spMkLst>
        </pc:spChg>
        <pc:spChg chg="mod">
          <ac:chgData name="Jeanot Bijpost" userId="cdf441b5-59e9-4346-906c-b64ac00bf298" providerId="ADAL" clId="{B8E77A7B-1B78-5F4E-AA8A-45FC8DA50B8D}" dt="2021-09-08T07:36:55.008" v="677" actId="1076"/>
          <ac:spMkLst>
            <pc:docMk/>
            <pc:sldMk cId="3578065601" sldId="276"/>
            <ac:spMk id="14" creationId="{D64C7468-FC9D-4FA4-9889-8DEE4C96A31F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35" creationId="{30578158-B448-458E-8E95-44B878AA2308}"/>
          </ac:spMkLst>
        </pc:spChg>
        <pc:spChg chg="del mod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36" creationId="{CE0AEC55-AF1C-473A-9F37-652203215F43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37" creationId="{9E904CED-395D-4337-A17B-A2C3B08F7FB0}"/>
          </ac:spMkLst>
        </pc:spChg>
        <pc:spChg chg="del mod">
          <ac:chgData name="Jeanot Bijpost" userId="cdf441b5-59e9-4346-906c-b64ac00bf298" providerId="ADAL" clId="{B8E77A7B-1B78-5F4E-AA8A-45FC8DA50B8D}" dt="2021-09-08T07:35:54.103" v="663" actId="478"/>
          <ac:spMkLst>
            <pc:docMk/>
            <pc:sldMk cId="3578065601" sldId="276"/>
            <ac:spMk id="45" creationId="{8F82A0FA-0BF3-4157-8251-9DCF87628C46}"/>
          </ac:spMkLst>
        </pc:spChg>
        <pc:spChg chg="del mod">
          <ac:chgData name="Jeanot Bijpost" userId="cdf441b5-59e9-4346-906c-b64ac00bf298" providerId="ADAL" clId="{B8E77A7B-1B78-5F4E-AA8A-45FC8DA50B8D}" dt="2021-09-08T07:35:52.502" v="662" actId="478"/>
          <ac:spMkLst>
            <pc:docMk/>
            <pc:sldMk cId="3578065601" sldId="276"/>
            <ac:spMk id="46" creationId="{0D8DB99E-AE09-4783-AB82-FF90FD444532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47" creationId="{D32838B8-3697-45BC-A97A-947638F60D78}"/>
          </ac:spMkLst>
        </pc:spChg>
        <pc:spChg chg="del">
          <ac:chgData name="Jeanot Bijpost" userId="cdf441b5-59e9-4346-906c-b64ac00bf298" providerId="ADAL" clId="{B8E77A7B-1B78-5F4E-AA8A-45FC8DA50B8D}" dt="2021-09-08T07:34:59.385" v="648" actId="478"/>
          <ac:spMkLst>
            <pc:docMk/>
            <pc:sldMk cId="3578065601" sldId="276"/>
            <ac:spMk id="48" creationId="{5E8BBDBB-E10A-4AF2-95FE-883E55028229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49" creationId="{C13D4A8D-1BE2-42ED-8AD5-0E5BD8C16A60}"/>
          </ac:spMkLst>
        </pc:spChg>
        <pc:spChg chg="del">
          <ac:chgData name="Jeanot Bijpost" userId="cdf441b5-59e9-4346-906c-b64ac00bf298" providerId="ADAL" clId="{B8E77A7B-1B78-5F4E-AA8A-45FC8DA50B8D}" dt="2021-09-08T07:34:51.583" v="641" actId="478"/>
          <ac:spMkLst>
            <pc:docMk/>
            <pc:sldMk cId="3578065601" sldId="276"/>
            <ac:spMk id="50" creationId="{32A0C355-D354-4CFE-B511-E5C85D6443B1}"/>
          </ac:spMkLst>
        </pc:spChg>
        <pc:spChg chg="add del mod">
          <ac:chgData name="Jeanot Bijpost" userId="cdf441b5-59e9-4346-906c-b64ac00bf298" providerId="ADAL" clId="{B8E77A7B-1B78-5F4E-AA8A-45FC8DA50B8D}" dt="2021-09-08T07:36:14.615" v="668" actId="478"/>
          <ac:spMkLst>
            <pc:docMk/>
            <pc:sldMk cId="3578065601" sldId="276"/>
            <ac:spMk id="52" creationId="{1C4299F3-2FDB-914E-8E55-C5984B6CED23}"/>
          </ac:spMkLst>
        </pc:spChg>
        <pc:spChg chg="add mod">
          <ac:chgData name="Jeanot Bijpost" userId="cdf441b5-59e9-4346-906c-b64ac00bf298" providerId="ADAL" clId="{B8E77A7B-1B78-5F4E-AA8A-45FC8DA50B8D}" dt="2021-09-08T07:36:18.803" v="670" actId="14100"/>
          <ac:spMkLst>
            <pc:docMk/>
            <pc:sldMk cId="3578065601" sldId="276"/>
            <ac:spMk id="53" creationId="{6C3E9802-0FFD-E641-A377-858CEF4F3C6C}"/>
          </ac:spMkLst>
        </pc:spChg>
        <pc:spChg chg="add mod">
          <ac:chgData name="Jeanot Bijpost" userId="cdf441b5-59e9-4346-906c-b64ac00bf298" providerId="ADAL" clId="{B8E77A7B-1B78-5F4E-AA8A-45FC8DA50B8D}" dt="2021-09-08T07:39:03.099" v="828" actId="1037"/>
          <ac:spMkLst>
            <pc:docMk/>
            <pc:sldMk cId="3578065601" sldId="276"/>
            <ac:spMk id="58" creationId="{4D004632-9262-A34F-98BA-91935192A8C1}"/>
          </ac:spMkLst>
        </pc:spChg>
        <pc:spChg chg="del">
          <ac:chgData name="Jeanot Bijpost" userId="cdf441b5-59e9-4346-906c-b64ac00bf298" providerId="ADAL" clId="{B8E77A7B-1B78-5F4E-AA8A-45FC8DA50B8D}" dt="2021-09-08T07:34:57.344" v="645" actId="478"/>
          <ac:spMkLst>
            <pc:docMk/>
            <pc:sldMk cId="3578065601" sldId="276"/>
            <ac:spMk id="64" creationId="{05D7B3F8-49C4-4517-AA41-58FB302C9E09}"/>
          </ac:spMkLst>
        </pc:spChg>
        <pc:spChg chg="del">
          <ac:chgData name="Jeanot Bijpost" userId="cdf441b5-59e9-4346-906c-b64ac00bf298" providerId="ADAL" clId="{B8E77A7B-1B78-5F4E-AA8A-45FC8DA50B8D}" dt="2021-09-08T07:34:57.861" v="646" actId="478"/>
          <ac:spMkLst>
            <pc:docMk/>
            <pc:sldMk cId="3578065601" sldId="276"/>
            <ac:spMk id="65" creationId="{7C5D3758-84F1-4508-9A57-376D09D1ED01}"/>
          </ac:spMkLst>
        </pc:spChg>
        <pc:spChg chg="del">
          <ac:chgData name="Jeanot Bijpost" userId="cdf441b5-59e9-4346-906c-b64ac00bf298" providerId="ADAL" clId="{B8E77A7B-1B78-5F4E-AA8A-45FC8DA50B8D}" dt="2021-09-08T07:36:47.007" v="675" actId="478"/>
          <ac:spMkLst>
            <pc:docMk/>
            <pc:sldMk cId="3578065601" sldId="276"/>
            <ac:spMk id="70" creationId="{EA2CDE69-ADAE-4F9B-A81C-725D8E2F3F88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71" creationId="{48C3A842-FD04-458E-9CA4-9D050D3C1868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72" creationId="{3B47AB9D-5A92-403F-BA6D-002CD0B26D6E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73" creationId="{92416E27-AE64-4B91-857D-93D1AE1F9815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74" creationId="{4B5FE182-59A8-4333-AD22-647DEBD18F0C}"/>
          </ac:spMkLst>
        </pc:spChg>
        <pc:cxnChg chg="del mod">
          <ac:chgData name="Jeanot Bijpost" userId="cdf441b5-59e9-4346-906c-b64ac00bf298" providerId="ADAL" clId="{B8E77A7B-1B78-5F4E-AA8A-45FC8DA50B8D}" dt="2021-09-08T07:34:54.169" v="643" actId="478"/>
          <ac:cxnSpMkLst>
            <pc:docMk/>
            <pc:sldMk cId="3578065601" sldId="276"/>
            <ac:cxnSpMk id="17" creationId="{6F58F0C8-2929-4360-A5D4-3C3A137593F7}"/>
          </ac:cxnSpMkLst>
        </pc:cxnChg>
        <pc:cxnChg chg="del mod">
          <ac:chgData name="Jeanot Bijpost" userId="cdf441b5-59e9-4346-906c-b64ac00bf298" providerId="ADAL" clId="{B8E77A7B-1B78-5F4E-AA8A-45FC8DA50B8D}" dt="2021-09-08T07:34:55.269" v="644" actId="478"/>
          <ac:cxnSpMkLst>
            <pc:docMk/>
            <pc:sldMk cId="3578065601" sldId="276"/>
            <ac:cxnSpMk id="20" creationId="{E6C1F7D5-4769-4EC0-884B-12D299D33D5D}"/>
          </ac:cxnSpMkLst>
        </pc:cxnChg>
        <pc:cxnChg chg="del mod">
          <ac:chgData name="Jeanot Bijpost" userId="cdf441b5-59e9-4346-906c-b64ac00bf298" providerId="ADAL" clId="{B8E77A7B-1B78-5F4E-AA8A-45FC8DA50B8D}" dt="2021-09-08T07:34:53.456" v="642" actId="478"/>
          <ac:cxnSpMkLst>
            <pc:docMk/>
            <pc:sldMk cId="3578065601" sldId="276"/>
            <ac:cxnSpMk id="25" creationId="{0BB42101-E3C9-4509-B127-0173697F1BA3}"/>
          </ac:cxnSpMkLst>
        </pc:cxnChg>
        <pc:cxnChg chg="add mod">
          <ac:chgData name="Jeanot Bijpost" userId="cdf441b5-59e9-4346-906c-b64ac00bf298" providerId="ADAL" clId="{B8E77A7B-1B78-5F4E-AA8A-45FC8DA50B8D}" dt="2021-09-08T07:37:24.259" v="686" actId="14100"/>
          <ac:cxnSpMkLst>
            <pc:docMk/>
            <pc:sldMk cId="3578065601" sldId="276"/>
            <ac:cxnSpMk id="41" creationId="{0F9B3010-24F5-B348-AE1F-2173159E48F0}"/>
          </ac:cxnSpMkLst>
        </pc:cxnChg>
        <pc:cxnChg chg="mod">
          <ac:chgData name="Jeanot Bijpost" userId="cdf441b5-59e9-4346-906c-b64ac00bf298" providerId="ADAL" clId="{B8E77A7B-1B78-5F4E-AA8A-45FC8DA50B8D}" dt="2021-09-08T07:37:11.600" v="682" actId="14100"/>
          <ac:cxnSpMkLst>
            <pc:docMk/>
            <pc:sldMk cId="3578065601" sldId="276"/>
            <ac:cxnSpMk id="51" creationId="{D2DAADF1-FE22-4963-A6C7-4710D27324A6}"/>
          </ac:cxnSpMkLst>
        </pc:cxnChg>
        <pc:cxnChg chg="mod">
          <ac:chgData name="Jeanot Bijpost" userId="cdf441b5-59e9-4346-906c-b64ac00bf298" providerId="ADAL" clId="{B8E77A7B-1B78-5F4E-AA8A-45FC8DA50B8D}" dt="2021-09-08T07:37:31.650" v="687" actId="14100"/>
          <ac:cxnSpMkLst>
            <pc:docMk/>
            <pc:sldMk cId="3578065601" sldId="276"/>
            <ac:cxnSpMk id="57" creationId="{4FF0FEE4-97BE-4B97-A3B1-33BE11DE825F}"/>
          </ac:cxnSpMkLst>
        </pc:cxnChg>
        <pc:cxnChg chg="mod">
          <ac:chgData name="Jeanot Bijpost" userId="cdf441b5-59e9-4346-906c-b64ac00bf298" providerId="ADAL" clId="{B8E77A7B-1B78-5F4E-AA8A-45FC8DA50B8D}" dt="2021-09-08T07:37:19.345" v="685" actId="14100"/>
          <ac:cxnSpMkLst>
            <pc:docMk/>
            <pc:sldMk cId="3578065601" sldId="276"/>
            <ac:cxnSpMk id="61" creationId="{1F739778-310C-47AE-9AB0-1A04409A6401}"/>
          </ac:cxnSpMkLst>
        </pc:cxnChg>
      </pc:sldChg>
      <pc:sldChg chg="del">
        <pc:chgData name="Jeanot Bijpost" userId="cdf441b5-59e9-4346-906c-b64ac00bf298" providerId="ADAL" clId="{B8E77A7B-1B78-5F4E-AA8A-45FC8DA50B8D}" dt="2021-09-08T07:32:21.472" v="595" actId="2696"/>
        <pc:sldMkLst>
          <pc:docMk/>
          <pc:sldMk cId="3461155519" sldId="299"/>
        </pc:sldMkLst>
      </pc:sldChg>
      <pc:sldChg chg="modSp mod">
        <pc:chgData name="Jeanot Bijpost" userId="cdf441b5-59e9-4346-906c-b64ac00bf298" providerId="ADAL" clId="{B8E77A7B-1B78-5F4E-AA8A-45FC8DA50B8D}" dt="2021-09-08T09:47:09.092" v="1037" actId="20577"/>
        <pc:sldMkLst>
          <pc:docMk/>
          <pc:sldMk cId="716239402" sldId="303"/>
        </pc:sldMkLst>
        <pc:spChg chg="mod">
          <ac:chgData name="Jeanot Bijpost" userId="cdf441b5-59e9-4346-906c-b64ac00bf298" providerId="ADAL" clId="{B8E77A7B-1B78-5F4E-AA8A-45FC8DA50B8D}" dt="2021-09-08T09:47:09.092" v="1037" actId="20577"/>
          <ac:spMkLst>
            <pc:docMk/>
            <pc:sldMk cId="716239402" sldId="303"/>
            <ac:spMk id="3" creationId="{B5B6DABD-4F1D-4D60-A530-598FE643A5CC}"/>
          </ac:spMkLst>
        </pc:spChg>
      </pc:sldChg>
      <pc:sldChg chg="modSp mod">
        <pc:chgData name="Jeanot Bijpost" userId="cdf441b5-59e9-4346-906c-b64ac00bf298" providerId="ADAL" clId="{B8E77A7B-1B78-5F4E-AA8A-45FC8DA50B8D}" dt="2021-09-08T12:29:09.761" v="1971" actId="6549"/>
        <pc:sldMkLst>
          <pc:docMk/>
          <pc:sldMk cId="983196092" sldId="317"/>
        </pc:sldMkLst>
        <pc:spChg chg="mod">
          <ac:chgData name="Jeanot Bijpost" userId="cdf441b5-59e9-4346-906c-b64ac00bf298" providerId="ADAL" clId="{B8E77A7B-1B78-5F4E-AA8A-45FC8DA50B8D}" dt="2021-09-08T12:29:09.761" v="1971" actId="6549"/>
          <ac:spMkLst>
            <pc:docMk/>
            <pc:sldMk cId="983196092" sldId="317"/>
            <ac:spMk id="2" creationId="{F4BD646E-7DD0-418E-A90B-6B9E92596838}"/>
          </ac:spMkLst>
        </pc:spChg>
      </pc:sldChg>
      <pc:sldChg chg="del">
        <pc:chgData name="Jeanot Bijpost" userId="cdf441b5-59e9-4346-906c-b64ac00bf298" providerId="ADAL" clId="{B8E77A7B-1B78-5F4E-AA8A-45FC8DA50B8D}" dt="2021-09-08T07:32:21.472" v="595" actId="2696"/>
        <pc:sldMkLst>
          <pc:docMk/>
          <pc:sldMk cId="3429161355" sldId="324"/>
        </pc:sldMkLst>
      </pc:sldChg>
      <pc:sldChg chg="addSp modSp add del mod">
        <pc:chgData name="Jeanot Bijpost" userId="cdf441b5-59e9-4346-906c-b64ac00bf298" providerId="ADAL" clId="{B8E77A7B-1B78-5F4E-AA8A-45FC8DA50B8D}" dt="2021-09-08T07:39:57.601" v="892" actId="20577"/>
        <pc:sldMkLst>
          <pc:docMk/>
          <pc:sldMk cId="1599384197" sldId="552"/>
        </pc:sldMkLst>
        <pc:spChg chg="add mod">
          <ac:chgData name="Jeanot Bijpost" userId="cdf441b5-59e9-4346-906c-b64ac00bf298" providerId="ADAL" clId="{B8E77A7B-1B78-5F4E-AA8A-45FC8DA50B8D}" dt="2021-09-08T07:39:57.601" v="892" actId="20577"/>
          <ac:spMkLst>
            <pc:docMk/>
            <pc:sldMk cId="1599384197" sldId="552"/>
            <ac:spMk id="5" creationId="{C013E01B-87C4-BC46-A134-6AF9C0F217A1}"/>
          </ac:spMkLst>
        </pc:spChg>
      </pc:sldChg>
      <pc:sldChg chg="addSp delSp modSp add del mod delAnim">
        <pc:chgData name="Jeanot Bijpost" userId="cdf441b5-59e9-4346-906c-b64ac00bf298" providerId="ADAL" clId="{B8E77A7B-1B78-5F4E-AA8A-45FC8DA50B8D}" dt="2021-09-08T12:16:44.941" v="1813" actId="1076"/>
        <pc:sldMkLst>
          <pc:docMk/>
          <pc:sldMk cId="3561811161" sldId="554"/>
        </pc:sldMkLst>
        <pc:spChg chg="mod">
          <ac:chgData name="Jeanot Bijpost" userId="cdf441b5-59e9-4346-906c-b64ac00bf298" providerId="ADAL" clId="{B8E77A7B-1B78-5F4E-AA8A-45FC8DA50B8D}" dt="2021-09-08T07:41:57.567" v="1014" actId="20577"/>
          <ac:spMkLst>
            <pc:docMk/>
            <pc:sldMk cId="3561811161" sldId="554"/>
            <ac:spMk id="2" creationId="{EDDBA223-BE39-4964-A90D-54A4675EB341}"/>
          </ac:spMkLst>
        </pc:spChg>
        <pc:spChg chg="mod">
          <ac:chgData name="Jeanot Bijpost" userId="cdf441b5-59e9-4346-906c-b64ac00bf298" providerId="ADAL" clId="{B8E77A7B-1B78-5F4E-AA8A-45FC8DA50B8D}" dt="2021-09-08T11:56:04.695" v="1182" actId="5793"/>
          <ac:spMkLst>
            <pc:docMk/>
            <pc:sldMk cId="3561811161" sldId="554"/>
            <ac:spMk id="3" creationId="{194972BB-FC00-4A84-ABA8-2D9088E6FA21}"/>
          </ac:spMkLst>
        </pc:spChg>
        <pc:spChg chg="mod">
          <ac:chgData name="Jeanot Bijpost" userId="cdf441b5-59e9-4346-906c-b64ac00bf298" providerId="ADAL" clId="{B8E77A7B-1B78-5F4E-AA8A-45FC8DA50B8D}" dt="2021-09-08T11:56:08.475" v="1183" actId="6549"/>
          <ac:spMkLst>
            <pc:docMk/>
            <pc:sldMk cId="3561811161" sldId="554"/>
            <ac:spMk id="4" creationId="{6F6D01C9-A4AC-4A76-A3D3-CE11A6B2F340}"/>
          </ac:spMkLst>
        </pc:spChg>
        <pc:spChg chg="del mod">
          <ac:chgData name="Jeanot Bijpost" userId="cdf441b5-59e9-4346-906c-b64ac00bf298" providerId="ADAL" clId="{B8E77A7B-1B78-5F4E-AA8A-45FC8DA50B8D}" dt="2021-09-08T11:54:20.875" v="1152" actId="478"/>
          <ac:spMkLst>
            <pc:docMk/>
            <pc:sldMk cId="3561811161" sldId="554"/>
            <ac:spMk id="5" creationId="{557A585B-A51A-4A50-84B8-544A24CDB25A}"/>
          </ac:spMkLst>
        </pc:spChg>
        <pc:spChg chg="mod">
          <ac:chgData name="Jeanot Bijpost" userId="cdf441b5-59e9-4346-906c-b64ac00bf298" providerId="ADAL" clId="{B8E77A7B-1B78-5F4E-AA8A-45FC8DA50B8D}" dt="2021-09-08T11:51:43.036" v="1068" actId="1076"/>
          <ac:spMkLst>
            <pc:docMk/>
            <pc:sldMk cId="3561811161" sldId="554"/>
            <ac:spMk id="6" creationId="{61555BDE-2BEC-4009-B5C3-9F053B9AF5FB}"/>
          </ac:spMkLst>
        </pc:spChg>
        <pc:spChg chg="mod">
          <ac:chgData name="Jeanot Bijpost" userId="cdf441b5-59e9-4346-906c-b64ac00bf298" providerId="ADAL" clId="{B8E77A7B-1B78-5F4E-AA8A-45FC8DA50B8D}" dt="2021-09-08T11:51:43.036" v="1068" actId="1076"/>
          <ac:spMkLst>
            <pc:docMk/>
            <pc:sldMk cId="3561811161" sldId="554"/>
            <ac:spMk id="7" creationId="{9B81F0A1-E876-4AB6-9A65-D9F78220409A}"/>
          </ac:spMkLst>
        </pc:spChg>
        <pc:spChg chg="mod">
          <ac:chgData name="Jeanot Bijpost" userId="cdf441b5-59e9-4346-906c-b64ac00bf298" providerId="ADAL" clId="{B8E77A7B-1B78-5F4E-AA8A-45FC8DA50B8D}" dt="2021-09-08T11:54:13.629" v="1151" actId="20577"/>
          <ac:spMkLst>
            <pc:docMk/>
            <pc:sldMk cId="3561811161" sldId="554"/>
            <ac:spMk id="8" creationId="{B204FEA5-2D8A-43B5-B4E6-E69889A3CC12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1" creationId="{A7211DA4-938E-4BA6-85BD-BDB9F2F908F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2" creationId="{10E4EE39-4822-4F99-A233-A45EEDEE9D60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3" creationId="{8314398F-2AE2-41F2-AF3F-D551449B0E8D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4" creationId="{DC3A23EA-13B3-49F3-88F1-751F1E7C6D2D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5" creationId="{3DE1AEBF-1BD5-4EBD-AA82-7AA75DB10033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6" creationId="{8D3376C4-6C11-4C0D-8411-19BCE4D325E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7" creationId="{E76BFF79-1106-4D63-B166-C30383BA386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8" creationId="{019B9972-3C03-439C-B8C0-DB3862A28AD9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9" creationId="{29225A76-B5F8-432D-8EAD-970E97C4C5F5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0" creationId="{7BFAB7FD-D667-4308-A19C-73689115815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1" creationId="{E8E5625D-DCC1-4987-8FA4-C1A4B4BD1DA0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2" creationId="{025F28A7-630D-4618-BA31-723B4DD37DC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3" creationId="{3744F92D-9022-4373-8B6A-756116F0145C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4" creationId="{DD3C2D41-8FEE-4C39-BCA5-9F6311A68252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5" creationId="{5331826A-1DB4-49FF-881C-7DFCEFD1A76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6" creationId="{EF6EC8A1-C5E9-4C6D-9992-0119A529F21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7" creationId="{551688F2-6E6D-4A74-9406-5AB3A9119075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8" creationId="{F1A39969-6F32-46CC-B09B-9996F729C3D1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9" creationId="{BF19EF55-9CC4-46E9-ACEC-ACBE1FE0A710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0" creationId="{5ACDDE45-02E2-462F-BE5C-21627B447B7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1" creationId="{CD865A8C-D3F1-4F59-A740-732757905DAD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2" creationId="{718B77F6-6A59-4370-AFCE-7BC490F8D69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3" creationId="{D0EA1675-C42B-47C4-9651-60284404D02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4" creationId="{8EB9D918-5771-4402-BC51-C650ECDFFDB5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5" creationId="{7E30A00C-D3BE-4E1B-B6AB-7D8EF88D2902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6" creationId="{DE72D2D9-2FCB-44E8-9F01-825DAF8C7A3D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7" creationId="{F07A443C-355A-4E61-8FCE-B4FC374BE18E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8" creationId="{6564C5AE-78AA-4DA4-A6EE-FCD18B5F3403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9" creationId="{9682C50E-681B-4F33-817C-186F73947913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0" creationId="{2206FD37-7CB6-4050-9EE5-4B6007AD2E17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1" creationId="{05E2A4E0-2E80-4A90-8579-C7FB966C56F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2" creationId="{DE7AF17D-9296-425F-978E-82A980E00078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3" creationId="{D43FBD96-0DCC-4EE8-90A9-63A6BACBA296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4" creationId="{7388EDE0-894F-4850-916D-D55A2B859769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5" creationId="{5F37FF89-8991-4C21-BBA5-5F9FCFAD3732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6" creationId="{81D2CDAA-A116-4B22-8FF2-05DF234EA543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7" creationId="{A0CC01EF-F648-4554-BF4A-2B2680D6A8DC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8" creationId="{402C2D26-E4C7-4115-B3E0-62CD25DFCDC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9" creationId="{D1DF21C9-E026-4B1B-AD4D-23239C70A25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0" creationId="{C47DA8FA-A54E-4809-A827-DE3C0984818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1" creationId="{CA9C8A2D-06BE-4A49-9A56-573601F0835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2" creationId="{43CADD1F-5A64-4A2D-8D9F-26A5694459A5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3" creationId="{CB4598D9-459B-4EE8-B953-76641B47991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4" creationId="{C83886E7-C548-4A19-82A1-541BF3E7B6BE}"/>
          </ac:spMkLst>
        </pc:spChg>
        <pc:grpChg chg="mod topLvl">
          <ac:chgData name="Jeanot Bijpost" userId="cdf441b5-59e9-4346-906c-b64ac00bf298" providerId="ADAL" clId="{B8E77A7B-1B78-5F4E-AA8A-45FC8DA50B8D}" dt="2021-09-08T11:53:25.419" v="1104" actId="1076"/>
          <ac:grpSpMkLst>
            <pc:docMk/>
            <pc:sldMk cId="3561811161" sldId="554"/>
            <ac:grpSpMk id="10" creationId="{C8A54A60-BC0E-485D-8FC1-A7350A4C9E19}"/>
          </ac:grpSpMkLst>
        </pc:grpChg>
        <pc:grpChg chg="mod topLvl">
          <ac:chgData name="Jeanot Bijpost" userId="cdf441b5-59e9-4346-906c-b64ac00bf298" providerId="ADAL" clId="{B8E77A7B-1B78-5F4E-AA8A-45FC8DA50B8D}" dt="2021-09-08T11:55:33.642" v="1172" actId="1076"/>
          <ac:grpSpMkLst>
            <pc:docMk/>
            <pc:sldMk cId="3561811161" sldId="554"/>
            <ac:grpSpMk id="11" creationId="{AEB34369-7C52-43C5-B2E1-52EDE56C3BD0}"/>
          </ac:grpSpMkLst>
        </pc:grpChg>
        <pc:grpChg chg="mod topLvl">
          <ac:chgData name="Jeanot Bijpost" userId="cdf441b5-59e9-4346-906c-b64ac00bf298" providerId="ADAL" clId="{B8E77A7B-1B78-5F4E-AA8A-45FC8DA50B8D}" dt="2021-09-08T11:55:46.744" v="1177" actId="1076"/>
          <ac:grpSpMkLst>
            <pc:docMk/>
            <pc:sldMk cId="3561811161" sldId="554"/>
            <ac:grpSpMk id="12" creationId="{964570CE-E773-4A54-8697-150A18305293}"/>
          </ac:grpSpMkLst>
        </pc:grpChg>
        <pc:grpChg chg="mod topLvl">
          <ac:chgData name="Jeanot Bijpost" userId="cdf441b5-59e9-4346-906c-b64ac00bf298" providerId="ADAL" clId="{B8E77A7B-1B78-5F4E-AA8A-45FC8DA50B8D}" dt="2021-09-08T11:55:36.477" v="1173" actId="1076"/>
          <ac:grpSpMkLst>
            <pc:docMk/>
            <pc:sldMk cId="3561811161" sldId="554"/>
            <ac:grpSpMk id="13" creationId="{5A629070-FECB-4267-9649-AB4C3CC988EF}"/>
          </ac:grpSpMkLst>
        </pc:grpChg>
        <pc:grpChg chg="mod topLvl">
          <ac:chgData name="Jeanot Bijpost" userId="cdf441b5-59e9-4346-906c-b64ac00bf298" providerId="ADAL" clId="{B8E77A7B-1B78-5F4E-AA8A-45FC8DA50B8D}" dt="2021-09-08T11:55:30.200" v="1171" actId="1076"/>
          <ac:grpSpMkLst>
            <pc:docMk/>
            <pc:sldMk cId="3561811161" sldId="554"/>
            <ac:grpSpMk id="14" creationId="{92358AD3-D08C-4758-8786-8F0D2DE128BA}"/>
          </ac:grpSpMkLst>
        </pc:grpChg>
        <pc:grpChg chg="mod topLvl">
          <ac:chgData name="Jeanot Bijpost" userId="cdf441b5-59e9-4346-906c-b64ac00bf298" providerId="ADAL" clId="{B8E77A7B-1B78-5F4E-AA8A-45FC8DA50B8D}" dt="2021-09-08T11:53:18.398" v="1103" actId="1076"/>
          <ac:grpSpMkLst>
            <pc:docMk/>
            <pc:sldMk cId="3561811161" sldId="554"/>
            <ac:grpSpMk id="15" creationId="{21B4CDDE-6BCC-4CDC-B6DF-C4ED3EC4E2B7}"/>
          </ac:grpSpMkLst>
        </pc:grpChg>
        <pc:grpChg chg="mod topLvl">
          <ac:chgData name="Jeanot Bijpost" userId="cdf441b5-59e9-4346-906c-b64ac00bf298" providerId="ADAL" clId="{B8E77A7B-1B78-5F4E-AA8A-45FC8DA50B8D}" dt="2021-09-08T12:16:44.941" v="1813" actId="1076"/>
          <ac:grpSpMkLst>
            <pc:docMk/>
            <pc:sldMk cId="3561811161" sldId="554"/>
            <ac:grpSpMk id="16" creationId="{0689438B-F992-464B-8AB7-814ECF5DBF89}"/>
          </ac:grpSpMkLst>
        </pc:grpChg>
        <pc:grpChg chg="mod topLvl">
          <ac:chgData name="Jeanot Bijpost" userId="cdf441b5-59e9-4346-906c-b64ac00bf298" providerId="ADAL" clId="{B8E77A7B-1B78-5F4E-AA8A-45FC8DA50B8D}" dt="2021-09-08T11:56:13.186" v="1184" actId="1076"/>
          <ac:grpSpMkLst>
            <pc:docMk/>
            <pc:sldMk cId="3561811161" sldId="554"/>
            <ac:grpSpMk id="17" creationId="{0E200545-EAA1-4522-A5D1-F64075AF4288}"/>
          </ac:grpSpMkLst>
        </pc:grpChg>
        <pc:grpChg chg="mod topLvl">
          <ac:chgData name="Jeanot Bijpost" userId="cdf441b5-59e9-4346-906c-b64ac00bf298" providerId="ADAL" clId="{B8E77A7B-1B78-5F4E-AA8A-45FC8DA50B8D}" dt="2021-09-08T12:16:44.941" v="1813" actId="1076"/>
          <ac:grpSpMkLst>
            <pc:docMk/>
            <pc:sldMk cId="3561811161" sldId="554"/>
            <ac:grpSpMk id="18" creationId="{E6B0452B-9A1D-4C14-B1C1-DCBA1CE63D24}"/>
          </ac:grpSpMkLst>
        </pc:grpChg>
        <pc:grpChg chg="mod topLvl">
          <ac:chgData name="Jeanot Bijpost" userId="cdf441b5-59e9-4346-906c-b64ac00bf298" providerId="ADAL" clId="{B8E77A7B-1B78-5F4E-AA8A-45FC8DA50B8D}" dt="2021-09-08T12:16:44.941" v="1813" actId="1076"/>
          <ac:grpSpMkLst>
            <pc:docMk/>
            <pc:sldMk cId="3561811161" sldId="554"/>
            <ac:grpSpMk id="19" creationId="{78F68F37-FEEC-4CA4-AE39-897C8ED47AA8}"/>
          </ac:grpSpMkLst>
        </pc:grpChg>
        <pc:grpChg chg="mod topLvl">
          <ac:chgData name="Jeanot Bijpost" userId="cdf441b5-59e9-4346-906c-b64ac00bf298" providerId="ADAL" clId="{B8E77A7B-1B78-5F4E-AA8A-45FC8DA50B8D}" dt="2021-09-08T11:55:30.200" v="1171" actId="1076"/>
          <ac:grpSpMkLst>
            <pc:docMk/>
            <pc:sldMk cId="3561811161" sldId="554"/>
            <ac:grpSpMk id="20" creationId="{4DB5C9C3-C981-4984-9E09-C2A313A12BCF}"/>
          </ac:grpSpMkLst>
        </pc:grpChg>
        <pc:grpChg chg="del">
          <ac:chgData name="Jeanot Bijpost" userId="cdf441b5-59e9-4346-906c-b64ac00bf298" providerId="ADAL" clId="{B8E77A7B-1B78-5F4E-AA8A-45FC8DA50B8D}" dt="2021-09-08T11:49:03.325" v="1046" actId="165"/>
          <ac:grpSpMkLst>
            <pc:docMk/>
            <pc:sldMk cId="3561811161" sldId="554"/>
            <ac:grpSpMk id="65" creationId="{D1803FC7-8B74-4CDB-9BD5-E1528082F200}"/>
          </ac:grpSpMkLst>
        </pc:grpChg>
        <pc:cxnChg chg="add del mod">
          <ac:chgData name="Jeanot Bijpost" userId="cdf441b5-59e9-4346-906c-b64ac00bf298" providerId="ADAL" clId="{B8E77A7B-1B78-5F4E-AA8A-45FC8DA50B8D}" dt="2021-09-08T11:55:23.708" v="1170" actId="478"/>
          <ac:cxnSpMkLst>
            <pc:docMk/>
            <pc:sldMk cId="3561811161" sldId="554"/>
            <ac:cxnSpMk id="66" creationId="{A9A29A79-D637-794B-9DA4-9DF5039D90CD}"/>
          </ac:cxnSpMkLst>
        </pc:cxnChg>
        <pc:cxnChg chg="add del mod">
          <ac:chgData name="Jeanot Bijpost" userId="cdf441b5-59e9-4346-906c-b64ac00bf298" providerId="ADAL" clId="{B8E77A7B-1B78-5F4E-AA8A-45FC8DA50B8D}" dt="2021-09-08T11:55:22.624" v="1169" actId="478"/>
          <ac:cxnSpMkLst>
            <pc:docMk/>
            <pc:sldMk cId="3561811161" sldId="554"/>
            <ac:cxnSpMk id="67" creationId="{57710652-9F91-9A4D-88D4-7565B59E8714}"/>
          </ac:cxnSpMkLst>
        </pc:cxnChg>
      </pc:sldChg>
      <pc:sldChg chg="add del">
        <pc:chgData name="Jeanot Bijpost" userId="cdf441b5-59e9-4346-906c-b64ac00bf298" providerId="ADAL" clId="{B8E77A7B-1B78-5F4E-AA8A-45FC8DA50B8D}" dt="2021-09-08T07:40:25.403" v="896" actId="2696"/>
        <pc:sldMkLst>
          <pc:docMk/>
          <pc:sldMk cId="1389275171" sldId="555"/>
        </pc:sldMkLst>
      </pc:sldChg>
      <pc:sldChg chg="add del">
        <pc:chgData name="Jeanot Bijpost" userId="cdf441b5-59e9-4346-906c-b64ac00bf298" providerId="ADAL" clId="{B8E77A7B-1B78-5F4E-AA8A-45FC8DA50B8D}" dt="2021-09-08T07:40:30.020" v="897" actId="2696"/>
        <pc:sldMkLst>
          <pc:docMk/>
          <pc:sldMk cId="1727429125" sldId="556"/>
        </pc:sldMkLst>
      </pc:sldChg>
      <pc:sldChg chg="add del">
        <pc:chgData name="Jeanot Bijpost" userId="cdf441b5-59e9-4346-906c-b64ac00bf298" providerId="ADAL" clId="{B8E77A7B-1B78-5F4E-AA8A-45FC8DA50B8D}" dt="2021-09-08T07:40:35.842" v="901" actId="2696"/>
        <pc:sldMkLst>
          <pc:docMk/>
          <pc:sldMk cId="975041049" sldId="560"/>
        </pc:sldMkLst>
      </pc:sldChg>
      <pc:sldChg chg="add del">
        <pc:chgData name="Jeanot Bijpost" userId="cdf441b5-59e9-4346-906c-b64ac00bf298" providerId="ADAL" clId="{B8E77A7B-1B78-5F4E-AA8A-45FC8DA50B8D}" dt="2021-09-08T07:40:37.079" v="902" actId="2696"/>
        <pc:sldMkLst>
          <pc:docMk/>
          <pc:sldMk cId="903592821" sldId="561"/>
        </pc:sldMkLst>
      </pc:sldChg>
      <pc:sldChg chg="add del">
        <pc:chgData name="Jeanot Bijpost" userId="cdf441b5-59e9-4346-906c-b64ac00bf298" providerId="ADAL" clId="{B8E77A7B-1B78-5F4E-AA8A-45FC8DA50B8D}" dt="2021-09-08T07:40:39.886" v="905" actId="2696"/>
        <pc:sldMkLst>
          <pc:docMk/>
          <pc:sldMk cId="3727364265" sldId="564"/>
        </pc:sldMkLst>
      </pc:sldChg>
      <pc:sldChg chg="add del">
        <pc:chgData name="Jeanot Bijpost" userId="cdf441b5-59e9-4346-906c-b64ac00bf298" providerId="ADAL" clId="{B8E77A7B-1B78-5F4E-AA8A-45FC8DA50B8D}" dt="2021-09-08T07:40:40.525" v="906" actId="2696"/>
        <pc:sldMkLst>
          <pc:docMk/>
          <pc:sldMk cId="4199732112" sldId="565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1245639228" sldId="566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1225491216" sldId="579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403352093" sldId="580"/>
        </pc:sldMkLst>
      </pc:sldChg>
      <pc:sldChg chg="modSp add modAnim">
        <pc:chgData name="Jeanot Bijpost" userId="cdf441b5-59e9-4346-906c-b64ac00bf298" providerId="ADAL" clId="{B8E77A7B-1B78-5F4E-AA8A-45FC8DA50B8D}" dt="2021-09-08T07:19:16.941" v="3" actId="6549"/>
        <pc:sldMkLst>
          <pc:docMk/>
          <pc:sldMk cId="2149541976" sldId="587"/>
        </pc:sldMkLst>
        <pc:spChg chg="mod">
          <ac:chgData name="Jeanot Bijpost" userId="cdf441b5-59e9-4346-906c-b64ac00bf298" providerId="ADAL" clId="{B8E77A7B-1B78-5F4E-AA8A-45FC8DA50B8D}" dt="2021-09-08T07:19:16.941" v="3" actId="6549"/>
          <ac:spMkLst>
            <pc:docMk/>
            <pc:sldMk cId="2149541976" sldId="587"/>
            <ac:spMk id="5" creationId="{DEF716E6-CBCA-364C-B016-086D99C73C6E}"/>
          </ac:spMkLst>
        </pc:spChg>
      </pc:sldChg>
      <pc:sldChg chg="add del">
        <pc:chgData name="Jeanot Bijpost" userId="cdf441b5-59e9-4346-906c-b64ac00bf298" providerId="ADAL" clId="{B8E77A7B-1B78-5F4E-AA8A-45FC8DA50B8D}" dt="2021-09-08T07:34:01.038" v="639" actId="2696"/>
        <pc:sldMkLst>
          <pc:docMk/>
          <pc:sldMk cId="3517870948" sldId="588"/>
        </pc:sldMkLst>
      </pc:sldChg>
      <pc:sldChg chg="delSp modSp add mod ord modAnim">
        <pc:chgData name="Jeanot Bijpost" userId="cdf441b5-59e9-4346-906c-b64ac00bf298" providerId="ADAL" clId="{B8E77A7B-1B78-5F4E-AA8A-45FC8DA50B8D}" dt="2021-09-08T12:28:55.131" v="1952" actId="12"/>
        <pc:sldMkLst>
          <pc:docMk/>
          <pc:sldMk cId="2661627759" sldId="589"/>
        </pc:sldMkLst>
        <pc:spChg chg="mod">
          <ac:chgData name="Jeanot Bijpost" userId="cdf441b5-59e9-4346-906c-b64ac00bf298" providerId="ADAL" clId="{B8E77A7B-1B78-5F4E-AA8A-45FC8DA50B8D}" dt="2021-09-08T12:07:42.817" v="1272" actId="20577"/>
          <ac:spMkLst>
            <pc:docMk/>
            <pc:sldMk cId="2661627759" sldId="589"/>
            <ac:spMk id="4" creationId="{55AAF77F-EE79-D948-9226-90EDFE2EED3E}"/>
          </ac:spMkLst>
        </pc:spChg>
        <pc:spChg chg="mod">
          <ac:chgData name="Jeanot Bijpost" userId="cdf441b5-59e9-4346-906c-b64ac00bf298" providerId="ADAL" clId="{B8E77A7B-1B78-5F4E-AA8A-45FC8DA50B8D}" dt="2021-09-08T12:28:55.131" v="1952" actId="12"/>
          <ac:spMkLst>
            <pc:docMk/>
            <pc:sldMk cId="2661627759" sldId="589"/>
            <ac:spMk id="5" creationId="{DEF716E6-CBCA-364C-B016-086D99C73C6E}"/>
          </ac:spMkLst>
        </pc:spChg>
        <pc:spChg chg="mod">
          <ac:chgData name="Jeanot Bijpost" userId="cdf441b5-59e9-4346-906c-b64ac00bf298" providerId="ADAL" clId="{B8E77A7B-1B78-5F4E-AA8A-45FC8DA50B8D}" dt="2021-09-08T12:11:26.744" v="1662" actId="404"/>
          <ac:spMkLst>
            <pc:docMk/>
            <pc:sldMk cId="2661627759" sldId="589"/>
            <ac:spMk id="6" creationId="{9AE0AB46-F0F2-EF47-92EF-F23ECFF8CDDA}"/>
          </ac:spMkLst>
        </pc:spChg>
        <pc:spChg chg="mod">
          <ac:chgData name="Jeanot Bijpost" userId="cdf441b5-59e9-4346-906c-b64ac00bf298" providerId="ADAL" clId="{B8E77A7B-1B78-5F4E-AA8A-45FC8DA50B8D}" dt="2021-09-08T12:11:26.744" v="1662" actId="404"/>
          <ac:spMkLst>
            <pc:docMk/>
            <pc:sldMk cId="2661627759" sldId="589"/>
            <ac:spMk id="7" creationId="{A1576CEA-64FF-5B44-868B-DA5088C8D0ED}"/>
          </ac:spMkLst>
        </pc:spChg>
        <pc:spChg chg="mod">
          <ac:chgData name="Jeanot Bijpost" userId="cdf441b5-59e9-4346-906c-b64ac00bf298" providerId="ADAL" clId="{B8E77A7B-1B78-5F4E-AA8A-45FC8DA50B8D}" dt="2021-09-08T12:11:26.744" v="1662" actId="404"/>
          <ac:spMkLst>
            <pc:docMk/>
            <pc:sldMk cId="2661627759" sldId="589"/>
            <ac:spMk id="8" creationId="{A93C3C84-0DD6-4B42-9839-0F609E5A0B32}"/>
          </ac:spMkLst>
        </pc:spChg>
        <pc:grpChg chg="del mod">
          <ac:chgData name="Jeanot Bijpost" userId="cdf441b5-59e9-4346-906c-b64ac00bf298" providerId="ADAL" clId="{B8E77A7B-1B78-5F4E-AA8A-45FC8DA50B8D}" dt="2021-09-08T12:12:43.024" v="1664" actId="478"/>
          <ac:grpSpMkLst>
            <pc:docMk/>
            <pc:sldMk cId="2661627759" sldId="589"/>
            <ac:grpSpMk id="12" creationId="{FB93142A-63A9-8A43-AA1D-683FF91C4D39}"/>
          </ac:grpSpMkLst>
        </pc:grpChg>
        <pc:picChg chg="mod">
          <ac:chgData name="Jeanot Bijpost" userId="cdf441b5-59e9-4346-906c-b64ac00bf298" providerId="ADAL" clId="{B8E77A7B-1B78-5F4E-AA8A-45FC8DA50B8D}" dt="2021-09-08T12:09:57.542" v="1651" actId="1076"/>
          <ac:picMkLst>
            <pc:docMk/>
            <pc:sldMk cId="2661627759" sldId="589"/>
            <ac:picMk id="13" creationId="{3EE0A817-8EFF-4B46-8629-8E8F7D1292BD}"/>
          </ac:picMkLst>
        </pc:picChg>
        <pc:cxnChg chg="mod">
          <ac:chgData name="Jeanot Bijpost" userId="cdf441b5-59e9-4346-906c-b64ac00bf298" providerId="ADAL" clId="{B8E77A7B-1B78-5F4E-AA8A-45FC8DA50B8D}" dt="2021-09-08T12:12:43.024" v="1664" actId="478"/>
          <ac:cxnSpMkLst>
            <pc:docMk/>
            <pc:sldMk cId="2661627759" sldId="589"/>
            <ac:cxnSpMk id="10" creationId="{B8E7BCAA-4399-9F4C-8A5C-25A51A5186E6}"/>
          </ac:cxnSpMkLst>
        </pc:cxnChg>
      </pc:sldChg>
      <pc:sldChg chg="add">
        <pc:chgData name="Jeanot Bijpost" userId="cdf441b5-59e9-4346-906c-b64ac00bf298" providerId="ADAL" clId="{B8E77A7B-1B78-5F4E-AA8A-45FC8DA50B8D}" dt="2021-09-08T07:18:54.238" v="2"/>
        <pc:sldMkLst>
          <pc:docMk/>
          <pc:sldMk cId="3639299973" sldId="590"/>
        </pc:sldMkLst>
      </pc:sldChg>
      <pc:sldChg chg="add del">
        <pc:chgData name="Jeanot Bijpost" userId="cdf441b5-59e9-4346-906c-b64ac00bf298" providerId="ADAL" clId="{B8E77A7B-1B78-5F4E-AA8A-45FC8DA50B8D}" dt="2021-09-08T07:40:32.089" v="899" actId="2696"/>
        <pc:sldMkLst>
          <pc:docMk/>
          <pc:sldMk cId="3420516892" sldId="591"/>
        </pc:sldMkLst>
      </pc:sldChg>
      <pc:sldChg chg="add del">
        <pc:chgData name="Jeanot Bijpost" userId="cdf441b5-59e9-4346-906c-b64ac00bf298" providerId="ADAL" clId="{B8E77A7B-1B78-5F4E-AA8A-45FC8DA50B8D}" dt="2021-09-08T07:40:34.552" v="900" actId="2696"/>
        <pc:sldMkLst>
          <pc:docMk/>
          <pc:sldMk cId="864327461" sldId="593"/>
        </pc:sldMkLst>
      </pc:sldChg>
      <pc:sldChg chg="add del">
        <pc:chgData name="Jeanot Bijpost" userId="cdf441b5-59e9-4346-906c-b64ac00bf298" providerId="ADAL" clId="{B8E77A7B-1B78-5F4E-AA8A-45FC8DA50B8D}" dt="2021-09-08T09:47:29.378" v="1045" actId="2696"/>
        <pc:sldMkLst>
          <pc:docMk/>
          <pc:sldMk cId="3186656969" sldId="594"/>
        </pc:sldMkLst>
      </pc:sldChg>
      <pc:sldChg chg="addSp modSp add mod modAnim">
        <pc:chgData name="Jeanot Bijpost" userId="cdf441b5-59e9-4346-906c-b64ac00bf298" providerId="ADAL" clId="{B8E77A7B-1B78-5F4E-AA8A-45FC8DA50B8D}" dt="2021-09-08T11:59:39.752" v="1246"/>
        <pc:sldMkLst>
          <pc:docMk/>
          <pc:sldMk cId="587685446" sldId="595"/>
        </pc:sldMkLst>
        <pc:spChg chg="mod">
          <ac:chgData name="Jeanot Bijpost" userId="cdf441b5-59e9-4346-906c-b64ac00bf298" providerId="ADAL" clId="{B8E77A7B-1B78-5F4E-AA8A-45FC8DA50B8D}" dt="2021-09-08T11:59:39.752" v="1246"/>
          <ac:spMkLst>
            <pc:docMk/>
            <pc:sldMk cId="587685446" sldId="595"/>
            <ac:spMk id="6" creationId="{66B936BF-C5C8-8B40-826D-B98100153DEC}"/>
          </ac:spMkLst>
        </pc:spChg>
        <pc:spChg chg="add mod">
          <ac:chgData name="Jeanot Bijpost" userId="cdf441b5-59e9-4346-906c-b64ac00bf298" providerId="ADAL" clId="{B8E77A7B-1B78-5F4E-AA8A-45FC8DA50B8D}" dt="2021-09-08T11:59:25.710" v="1245" actId="1038"/>
          <ac:spMkLst>
            <pc:docMk/>
            <pc:sldMk cId="587685446" sldId="595"/>
            <ac:spMk id="15" creationId="{1ED240F6-1832-DC42-9A57-408ED97CD5BB}"/>
          </ac:spMkLst>
        </pc:spChg>
        <pc:spChg chg="add mod">
          <ac:chgData name="Jeanot Bijpost" userId="cdf441b5-59e9-4346-906c-b64ac00bf298" providerId="ADAL" clId="{B8E77A7B-1B78-5F4E-AA8A-45FC8DA50B8D}" dt="2021-09-08T11:59:06.893" v="1244" actId="14100"/>
          <ac:spMkLst>
            <pc:docMk/>
            <pc:sldMk cId="587685446" sldId="595"/>
            <ac:spMk id="18" creationId="{FD3C10E5-D93D-7440-82FB-BFB6F9BF69FF}"/>
          </ac:spMkLst>
        </pc:spChg>
      </pc:sldChg>
      <pc:sldChg chg="add ord">
        <pc:chgData name="Jeanot Bijpost" userId="cdf441b5-59e9-4346-906c-b64ac00bf298" providerId="ADAL" clId="{B8E77A7B-1B78-5F4E-AA8A-45FC8DA50B8D}" dt="2021-09-08T07:21:43.941" v="20" actId="20578"/>
        <pc:sldMkLst>
          <pc:docMk/>
          <pc:sldMk cId="4136813365" sldId="596"/>
        </pc:sldMkLst>
      </pc:sldChg>
      <pc:sldChg chg="add ord">
        <pc:chgData name="Jeanot Bijpost" userId="cdf441b5-59e9-4346-906c-b64ac00bf298" providerId="ADAL" clId="{B8E77A7B-1B78-5F4E-AA8A-45FC8DA50B8D}" dt="2021-09-08T12:06:23.538" v="1248" actId="20578"/>
        <pc:sldMkLst>
          <pc:docMk/>
          <pc:sldMk cId="104509929" sldId="597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877149641" sldId="598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085525279" sldId="599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2044345222" sldId="600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59741638" sldId="601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24918027" sldId="602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526128582" sldId="603"/>
        </pc:sldMkLst>
      </pc:sldChg>
      <pc:sldChg chg="add del">
        <pc:chgData name="Jeanot Bijpost" userId="cdf441b5-59e9-4346-906c-b64ac00bf298" providerId="ADAL" clId="{B8E77A7B-1B78-5F4E-AA8A-45FC8DA50B8D}" dt="2021-09-08T07:40:30.870" v="898" actId="2696"/>
        <pc:sldMkLst>
          <pc:docMk/>
          <pc:sldMk cId="450542207" sldId="605"/>
        </pc:sldMkLst>
      </pc:sldChg>
      <pc:sldChg chg="add del">
        <pc:chgData name="Jeanot Bijpost" userId="cdf441b5-59e9-4346-906c-b64ac00bf298" providerId="ADAL" clId="{B8E77A7B-1B78-5F4E-AA8A-45FC8DA50B8D}" dt="2021-09-08T07:40:37.653" v="903" actId="2696"/>
        <pc:sldMkLst>
          <pc:docMk/>
          <pc:sldMk cId="518081487" sldId="607"/>
        </pc:sldMkLst>
      </pc:sldChg>
      <pc:sldChg chg="add del">
        <pc:chgData name="Jeanot Bijpost" userId="cdf441b5-59e9-4346-906c-b64ac00bf298" providerId="ADAL" clId="{B8E77A7B-1B78-5F4E-AA8A-45FC8DA50B8D}" dt="2021-09-08T07:40:38.168" v="904" actId="2696"/>
        <pc:sldMkLst>
          <pc:docMk/>
          <pc:sldMk cId="939971843" sldId="608"/>
        </pc:sldMkLst>
      </pc:sldChg>
      <pc:sldChg chg="new del">
        <pc:chgData name="Jeanot Bijpost" userId="cdf441b5-59e9-4346-906c-b64ac00bf298" providerId="ADAL" clId="{B8E77A7B-1B78-5F4E-AA8A-45FC8DA50B8D}" dt="2021-09-08T07:33:57.378" v="638" actId="2696"/>
        <pc:sldMkLst>
          <pc:docMk/>
          <pc:sldMk cId="253168165" sldId="609"/>
        </pc:sldMkLst>
      </pc:sldChg>
      <pc:sldChg chg="add ord">
        <pc:chgData name="Jeanot Bijpost" userId="cdf441b5-59e9-4346-906c-b64ac00bf298" providerId="ADAL" clId="{B8E77A7B-1B78-5F4E-AA8A-45FC8DA50B8D}" dt="2021-09-08T07:21:43.941" v="20" actId="20578"/>
        <pc:sldMkLst>
          <pc:docMk/>
          <pc:sldMk cId="2542698141" sldId="610"/>
        </pc:sldMkLst>
      </pc:sldChg>
      <pc:sldChg chg="addSp modSp add mod chgLayout">
        <pc:chgData name="Jeanot Bijpost" userId="cdf441b5-59e9-4346-906c-b64ac00bf298" providerId="ADAL" clId="{B8E77A7B-1B78-5F4E-AA8A-45FC8DA50B8D}" dt="2021-09-08T09:47:17.833" v="1044" actId="20577"/>
        <pc:sldMkLst>
          <pc:docMk/>
          <pc:sldMk cId="547424036" sldId="611"/>
        </pc:sldMkLst>
        <pc:spChg chg="add mod ord">
          <ac:chgData name="Jeanot Bijpost" userId="cdf441b5-59e9-4346-906c-b64ac00bf298" providerId="ADAL" clId="{B8E77A7B-1B78-5F4E-AA8A-45FC8DA50B8D}" dt="2021-09-08T07:24:31.133" v="112" actId="20577"/>
          <ac:spMkLst>
            <pc:docMk/>
            <pc:sldMk cId="547424036" sldId="611"/>
            <ac:spMk id="2" creationId="{D598258C-8809-4E4B-B2BF-DFBC0DB13F43}"/>
          </ac:spMkLst>
        </pc:spChg>
        <pc:spChg chg="mod ord">
          <ac:chgData name="Jeanot Bijpost" userId="cdf441b5-59e9-4346-906c-b64ac00bf298" providerId="ADAL" clId="{B8E77A7B-1B78-5F4E-AA8A-45FC8DA50B8D}" dt="2021-09-08T09:47:17.833" v="1044" actId="20577"/>
          <ac:spMkLst>
            <pc:docMk/>
            <pc:sldMk cId="547424036" sldId="611"/>
            <ac:spMk id="4" creationId="{98B43E4F-DB90-4A56-8D89-16167C4FAED7}"/>
          </ac:spMkLst>
        </pc:spChg>
      </pc:sldChg>
      <pc:sldChg chg="add modAnim">
        <pc:chgData name="Jeanot Bijpost" userId="cdf441b5-59e9-4346-906c-b64ac00bf298" providerId="ADAL" clId="{B8E77A7B-1B78-5F4E-AA8A-45FC8DA50B8D}" dt="2021-09-08T07:23:30.977" v="22"/>
        <pc:sldMkLst>
          <pc:docMk/>
          <pc:sldMk cId="2613670641" sldId="612"/>
        </pc:sldMkLst>
      </pc:sldChg>
      <pc:sldChg chg="addSp delSp modSp add mod modAnim">
        <pc:chgData name="Jeanot Bijpost" userId="cdf441b5-59e9-4346-906c-b64ac00bf298" providerId="ADAL" clId="{B8E77A7B-1B78-5F4E-AA8A-45FC8DA50B8D}" dt="2021-09-08T07:28:05.933" v="247" actId="207"/>
        <pc:sldMkLst>
          <pc:docMk/>
          <pc:sldMk cId="2174844190" sldId="613"/>
        </pc:sldMkLst>
        <pc:spChg chg="mod">
          <ac:chgData name="Jeanot Bijpost" userId="cdf441b5-59e9-4346-906c-b64ac00bf298" providerId="ADAL" clId="{B8E77A7B-1B78-5F4E-AA8A-45FC8DA50B8D}" dt="2021-09-08T07:27:41.414" v="243" actId="14100"/>
          <ac:spMkLst>
            <pc:docMk/>
            <pc:sldMk cId="2174844190" sldId="613"/>
            <ac:spMk id="2" creationId="{84184383-6E74-124D-ABE5-205C47631CFC}"/>
          </ac:spMkLst>
        </pc:spChg>
        <pc:spChg chg="add mod">
          <ac:chgData name="Jeanot Bijpost" userId="cdf441b5-59e9-4346-906c-b64ac00bf298" providerId="ADAL" clId="{B8E77A7B-1B78-5F4E-AA8A-45FC8DA50B8D}" dt="2021-09-08T07:26:35.183" v="207" actId="1076"/>
          <ac:spMkLst>
            <pc:docMk/>
            <pc:sldMk cId="2174844190" sldId="613"/>
            <ac:spMk id="3" creationId="{A23B285D-BF59-9C4B-8C4C-4BA7342F8FE6}"/>
          </ac:spMkLst>
        </pc:spChg>
        <pc:spChg chg="mod">
          <ac:chgData name="Jeanot Bijpost" userId="cdf441b5-59e9-4346-906c-b64ac00bf298" providerId="ADAL" clId="{B8E77A7B-1B78-5F4E-AA8A-45FC8DA50B8D}" dt="2021-09-08T07:28:05.933" v="247" actId="207"/>
          <ac:spMkLst>
            <pc:docMk/>
            <pc:sldMk cId="2174844190" sldId="613"/>
            <ac:spMk id="16" creationId="{E9BC3B14-243E-E742-AB37-CBC40E391A3B}"/>
          </ac:spMkLst>
        </pc:spChg>
        <pc:spChg chg="del">
          <ac:chgData name="Jeanot Bijpost" userId="cdf441b5-59e9-4346-906c-b64ac00bf298" providerId="ADAL" clId="{B8E77A7B-1B78-5F4E-AA8A-45FC8DA50B8D}" dt="2021-09-08T07:27:55.656" v="245" actId="478"/>
          <ac:spMkLst>
            <pc:docMk/>
            <pc:sldMk cId="2174844190" sldId="613"/>
            <ac:spMk id="19" creationId="{EBADD332-9666-F847-ACEF-25073415F645}"/>
          </ac:spMkLst>
        </pc:spChg>
        <pc:spChg chg="add mod">
          <ac:chgData name="Jeanot Bijpost" userId="cdf441b5-59e9-4346-906c-b64ac00bf298" providerId="ADAL" clId="{B8E77A7B-1B78-5F4E-AA8A-45FC8DA50B8D}" dt="2021-09-08T07:26:11.132" v="200" actId="20577"/>
          <ac:spMkLst>
            <pc:docMk/>
            <pc:sldMk cId="2174844190" sldId="613"/>
            <ac:spMk id="20" creationId="{1837EAEE-D174-C645-8451-ADB724D0404A}"/>
          </ac:spMkLst>
        </pc:spChg>
        <pc:spChg chg="add del mod">
          <ac:chgData name="Jeanot Bijpost" userId="cdf441b5-59e9-4346-906c-b64ac00bf298" providerId="ADAL" clId="{B8E77A7B-1B78-5F4E-AA8A-45FC8DA50B8D}" dt="2021-09-08T07:26:30.923" v="206" actId="20577"/>
          <ac:spMkLst>
            <pc:docMk/>
            <pc:sldMk cId="2174844190" sldId="613"/>
            <ac:spMk id="21" creationId="{9B8A0927-479E-0F45-9224-3FDE687EAE83}"/>
          </ac:spMkLst>
        </pc:spChg>
        <pc:picChg chg="del">
          <ac:chgData name="Jeanot Bijpost" userId="cdf441b5-59e9-4346-906c-b64ac00bf298" providerId="ADAL" clId="{B8E77A7B-1B78-5F4E-AA8A-45FC8DA50B8D}" dt="2021-09-08T07:27:56.621" v="246" actId="478"/>
          <ac:picMkLst>
            <pc:docMk/>
            <pc:sldMk cId="2174844190" sldId="613"/>
            <ac:picMk id="7" creationId="{2297EC36-CEDB-A544-A4CB-4CBED558EC2A}"/>
          </ac:picMkLst>
        </pc:picChg>
      </pc:sldChg>
      <pc:sldChg chg="addSp modSp new mod modClrScheme chgLayout">
        <pc:chgData name="Jeanot Bijpost" userId="cdf441b5-59e9-4346-906c-b64ac00bf298" providerId="ADAL" clId="{B8E77A7B-1B78-5F4E-AA8A-45FC8DA50B8D}" dt="2021-09-08T07:30:24.017" v="524" actId="6549"/>
        <pc:sldMkLst>
          <pc:docMk/>
          <pc:sldMk cId="1389549313" sldId="614"/>
        </pc:sldMkLst>
        <pc:spChg chg="add mod">
          <ac:chgData name="Jeanot Bijpost" userId="cdf441b5-59e9-4346-906c-b64ac00bf298" providerId="ADAL" clId="{B8E77A7B-1B78-5F4E-AA8A-45FC8DA50B8D}" dt="2021-09-08T07:28:30.364" v="274" actId="20577"/>
          <ac:spMkLst>
            <pc:docMk/>
            <pc:sldMk cId="1389549313" sldId="614"/>
            <ac:spMk id="2" creationId="{B4F0C0DE-3D63-C14F-A72B-E62F8F46ABD8}"/>
          </ac:spMkLst>
        </pc:spChg>
        <pc:spChg chg="add mod">
          <ac:chgData name="Jeanot Bijpost" userId="cdf441b5-59e9-4346-906c-b64ac00bf298" providerId="ADAL" clId="{B8E77A7B-1B78-5F4E-AA8A-45FC8DA50B8D}" dt="2021-09-08T07:30:24.017" v="524" actId="6549"/>
          <ac:spMkLst>
            <pc:docMk/>
            <pc:sldMk cId="1389549313" sldId="614"/>
            <ac:spMk id="3" creationId="{E981EB14-3BF3-DF4E-A76F-A86635B01C66}"/>
          </ac:spMkLst>
        </pc:spChg>
      </pc:sldChg>
      <pc:sldChg chg="delSp modSp add mod">
        <pc:chgData name="Jeanot Bijpost" userId="cdf441b5-59e9-4346-906c-b64ac00bf298" providerId="ADAL" clId="{B8E77A7B-1B78-5F4E-AA8A-45FC8DA50B8D}" dt="2021-09-08T12:16:13.402" v="1812" actId="207"/>
        <pc:sldMkLst>
          <pc:docMk/>
          <pc:sldMk cId="696981502" sldId="615"/>
        </pc:sldMkLst>
        <pc:spChg chg="mod">
          <ac:chgData name="Jeanot Bijpost" userId="cdf441b5-59e9-4346-906c-b64ac00bf298" providerId="ADAL" clId="{B8E77A7B-1B78-5F4E-AA8A-45FC8DA50B8D}" dt="2021-09-08T12:14:00.043" v="1747" actId="6549"/>
          <ac:spMkLst>
            <pc:docMk/>
            <pc:sldMk cId="696981502" sldId="615"/>
            <ac:spMk id="2" creationId="{EDDBA223-BE39-4964-A90D-54A4675EB341}"/>
          </ac:spMkLst>
        </pc:spChg>
        <pc:spChg chg="del">
          <ac:chgData name="Jeanot Bijpost" userId="cdf441b5-59e9-4346-906c-b64ac00bf298" providerId="ADAL" clId="{B8E77A7B-1B78-5F4E-AA8A-45FC8DA50B8D}" dt="2021-09-08T12:14:10.607" v="1759" actId="478"/>
          <ac:spMkLst>
            <pc:docMk/>
            <pc:sldMk cId="696981502" sldId="615"/>
            <ac:spMk id="3" creationId="{194972BB-FC00-4A84-ABA8-2D9088E6FA21}"/>
          </ac:spMkLst>
        </pc:spChg>
        <pc:spChg chg="del">
          <ac:chgData name="Jeanot Bijpost" userId="cdf441b5-59e9-4346-906c-b64ac00bf298" providerId="ADAL" clId="{B8E77A7B-1B78-5F4E-AA8A-45FC8DA50B8D}" dt="2021-09-08T12:14:12.360" v="1760" actId="478"/>
          <ac:spMkLst>
            <pc:docMk/>
            <pc:sldMk cId="696981502" sldId="615"/>
            <ac:spMk id="4" creationId="{6F6D01C9-A4AC-4A76-A3D3-CE11A6B2F340}"/>
          </ac:spMkLst>
        </pc:spChg>
        <pc:spChg chg="mod">
          <ac:chgData name="Jeanot Bijpost" userId="cdf441b5-59e9-4346-906c-b64ac00bf298" providerId="ADAL" clId="{B8E77A7B-1B78-5F4E-AA8A-45FC8DA50B8D}" dt="2021-09-08T12:16:13.402" v="1812" actId="207"/>
          <ac:spMkLst>
            <pc:docMk/>
            <pc:sldMk cId="696981502" sldId="615"/>
            <ac:spMk id="6" creationId="{61555BDE-2BEC-4009-B5C3-9F053B9AF5FB}"/>
          </ac:spMkLst>
        </pc:spChg>
        <pc:spChg chg="mod">
          <ac:chgData name="Jeanot Bijpost" userId="cdf441b5-59e9-4346-906c-b64ac00bf298" providerId="ADAL" clId="{B8E77A7B-1B78-5F4E-AA8A-45FC8DA50B8D}" dt="2021-09-08T12:14:35.635" v="1779" actId="20577"/>
          <ac:spMkLst>
            <pc:docMk/>
            <pc:sldMk cId="696981502" sldId="615"/>
            <ac:spMk id="7" creationId="{9B81F0A1-E876-4AB6-9A65-D9F78220409A}"/>
          </ac:spMkLst>
        </pc:spChg>
        <pc:spChg chg="mod">
          <ac:chgData name="Jeanot Bijpost" userId="cdf441b5-59e9-4346-906c-b64ac00bf298" providerId="ADAL" clId="{B8E77A7B-1B78-5F4E-AA8A-45FC8DA50B8D}" dt="2021-09-08T12:14:40.409" v="1790" actId="20577"/>
          <ac:spMkLst>
            <pc:docMk/>
            <pc:sldMk cId="696981502" sldId="615"/>
            <ac:spMk id="8" creationId="{B204FEA5-2D8A-43B5-B4E6-E69889A3CC12}"/>
          </ac:spMkLst>
        </pc:spChg>
        <pc:grpChg chg="mod">
          <ac:chgData name="Jeanot Bijpost" userId="cdf441b5-59e9-4346-906c-b64ac00bf298" providerId="ADAL" clId="{B8E77A7B-1B78-5F4E-AA8A-45FC8DA50B8D}" dt="2021-09-08T12:14:22.311" v="1762" actId="1076"/>
          <ac:grpSpMkLst>
            <pc:docMk/>
            <pc:sldMk cId="696981502" sldId="615"/>
            <ac:grpSpMk id="10" creationId="{C8A54A60-BC0E-485D-8FC1-A7350A4C9E19}"/>
          </ac:grpSpMkLst>
        </pc:grpChg>
        <pc:grpChg chg="mod">
          <ac:chgData name="Jeanot Bijpost" userId="cdf441b5-59e9-4346-906c-b64ac00bf298" providerId="ADAL" clId="{B8E77A7B-1B78-5F4E-AA8A-45FC8DA50B8D}" dt="2021-09-08T12:15:55.774" v="1811" actId="1076"/>
          <ac:grpSpMkLst>
            <pc:docMk/>
            <pc:sldMk cId="696981502" sldId="615"/>
            <ac:grpSpMk id="11" creationId="{AEB34369-7C52-43C5-B2E1-52EDE56C3BD0}"/>
          </ac:grpSpMkLst>
        </pc:grpChg>
        <pc:grpChg chg="mod">
          <ac:chgData name="Jeanot Bijpost" userId="cdf441b5-59e9-4346-906c-b64ac00bf298" providerId="ADAL" clId="{B8E77A7B-1B78-5F4E-AA8A-45FC8DA50B8D}" dt="2021-09-08T12:15:00.874" v="1795" actId="1076"/>
          <ac:grpSpMkLst>
            <pc:docMk/>
            <pc:sldMk cId="696981502" sldId="615"/>
            <ac:grpSpMk id="12" creationId="{964570CE-E773-4A54-8697-150A18305293}"/>
          </ac:grpSpMkLst>
        </pc:grpChg>
        <pc:grpChg chg="mod">
          <ac:chgData name="Jeanot Bijpost" userId="cdf441b5-59e9-4346-906c-b64ac00bf298" providerId="ADAL" clId="{B8E77A7B-1B78-5F4E-AA8A-45FC8DA50B8D}" dt="2021-09-08T12:15:29.854" v="1807" actId="1076"/>
          <ac:grpSpMkLst>
            <pc:docMk/>
            <pc:sldMk cId="696981502" sldId="615"/>
            <ac:grpSpMk id="13" creationId="{5A629070-FECB-4267-9649-AB4C3CC988EF}"/>
          </ac:grpSpMkLst>
        </pc:grpChg>
        <pc:grpChg chg="mod">
          <ac:chgData name="Jeanot Bijpost" userId="cdf441b5-59e9-4346-906c-b64ac00bf298" providerId="ADAL" clId="{B8E77A7B-1B78-5F4E-AA8A-45FC8DA50B8D}" dt="2021-09-08T12:15:26.943" v="1806" actId="1076"/>
          <ac:grpSpMkLst>
            <pc:docMk/>
            <pc:sldMk cId="696981502" sldId="615"/>
            <ac:grpSpMk id="14" creationId="{92358AD3-D08C-4758-8786-8F0D2DE128BA}"/>
          </ac:grpSpMkLst>
        </pc:grpChg>
        <pc:grpChg chg="mod">
          <ac:chgData name="Jeanot Bijpost" userId="cdf441b5-59e9-4346-906c-b64ac00bf298" providerId="ADAL" clId="{B8E77A7B-1B78-5F4E-AA8A-45FC8DA50B8D}" dt="2021-09-08T12:15:48.775" v="1810" actId="1035"/>
          <ac:grpSpMkLst>
            <pc:docMk/>
            <pc:sldMk cId="696981502" sldId="615"/>
            <ac:grpSpMk id="15" creationId="{21B4CDDE-6BCC-4CDC-B6DF-C4ED3EC4E2B7}"/>
          </ac:grpSpMkLst>
        </pc:grpChg>
        <pc:grpChg chg="mod">
          <ac:chgData name="Jeanot Bijpost" userId="cdf441b5-59e9-4346-906c-b64ac00bf298" providerId="ADAL" clId="{B8E77A7B-1B78-5F4E-AA8A-45FC8DA50B8D}" dt="2021-09-08T12:15:16.997" v="1802" actId="1076"/>
          <ac:grpSpMkLst>
            <pc:docMk/>
            <pc:sldMk cId="696981502" sldId="615"/>
            <ac:grpSpMk id="16" creationId="{0689438B-F992-464B-8AB7-814ECF5DBF89}"/>
          </ac:grpSpMkLst>
        </pc:grpChg>
        <pc:grpChg chg="mod">
          <ac:chgData name="Jeanot Bijpost" userId="cdf441b5-59e9-4346-906c-b64ac00bf298" providerId="ADAL" clId="{B8E77A7B-1B78-5F4E-AA8A-45FC8DA50B8D}" dt="2021-09-08T12:15:20.788" v="1804" actId="1076"/>
          <ac:grpSpMkLst>
            <pc:docMk/>
            <pc:sldMk cId="696981502" sldId="615"/>
            <ac:grpSpMk id="17" creationId="{0E200545-EAA1-4522-A5D1-F64075AF4288}"/>
          </ac:grpSpMkLst>
        </pc:grpChg>
        <pc:grpChg chg="mod">
          <ac:chgData name="Jeanot Bijpost" userId="cdf441b5-59e9-4346-906c-b64ac00bf298" providerId="ADAL" clId="{B8E77A7B-1B78-5F4E-AA8A-45FC8DA50B8D}" dt="2021-09-08T12:15:19.684" v="1803" actId="1076"/>
          <ac:grpSpMkLst>
            <pc:docMk/>
            <pc:sldMk cId="696981502" sldId="615"/>
            <ac:grpSpMk id="18" creationId="{E6B0452B-9A1D-4C14-B1C1-DCBA1CE63D24}"/>
          </ac:grpSpMkLst>
        </pc:grpChg>
        <pc:grpChg chg="mod">
          <ac:chgData name="Jeanot Bijpost" userId="cdf441b5-59e9-4346-906c-b64ac00bf298" providerId="ADAL" clId="{B8E77A7B-1B78-5F4E-AA8A-45FC8DA50B8D}" dt="2021-09-08T12:15:03.137" v="1796" actId="1076"/>
          <ac:grpSpMkLst>
            <pc:docMk/>
            <pc:sldMk cId="696981502" sldId="615"/>
            <ac:grpSpMk id="19" creationId="{78F68F37-FEEC-4CA4-AE39-897C8ED47AA8}"/>
          </ac:grpSpMkLst>
        </pc:grpChg>
        <pc:grpChg chg="mod">
          <ac:chgData name="Jeanot Bijpost" userId="cdf441b5-59e9-4346-906c-b64ac00bf298" providerId="ADAL" clId="{B8E77A7B-1B78-5F4E-AA8A-45FC8DA50B8D}" dt="2021-09-08T12:15:38.190" v="1808" actId="1076"/>
          <ac:grpSpMkLst>
            <pc:docMk/>
            <pc:sldMk cId="696981502" sldId="615"/>
            <ac:grpSpMk id="20" creationId="{4DB5C9C3-C981-4984-9E09-C2A313A12BCF}"/>
          </ac:grpSpMkLst>
        </pc:grpChg>
      </pc:sldChg>
      <pc:sldChg chg="addSp delSp modSp new del mod modClrScheme chgLayout">
        <pc:chgData name="Jeanot Bijpost" userId="cdf441b5-59e9-4346-906c-b64ac00bf298" providerId="ADAL" clId="{B8E77A7B-1B78-5F4E-AA8A-45FC8DA50B8D}" dt="2021-09-08T12:25:58.917" v="1818" actId="2696"/>
        <pc:sldMkLst>
          <pc:docMk/>
          <pc:sldMk cId="2530712571" sldId="616"/>
        </pc:sldMkLst>
        <pc:spChg chg="del">
          <ac:chgData name="Jeanot Bijpost" userId="cdf441b5-59e9-4346-906c-b64ac00bf298" providerId="ADAL" clId="{B8E77A7B-1B78-5F4E-AA8A-45FC8DA50B8D}" dt="2021-09-08T12:20:46.266" v="1815" actId="700"/>
          <ac:spMkLst>
            <pc:docMk/>
            <pc:sldMk cId="2530712571" sldId="616"/>
            <ac:spMk id="2" creationId="{99B90A8A-33CE-2743-9A65-F390C857E525}"/>
          </ac:spMkLst>
        </pc:spChg>
        <pc:spChg chg="del">
          <ac:chgData name="Jeanot Bijpost" userId="cdf441b5-59e9-4346-906c-b64ac00bf298" providerId="ADAL" clId="{B8E77A7B-1B78-5F4E-AA8A-45FC8DA50B8D}" dt="2021-09-08T12:20:46.266" v="1815" actId="700"/>
          <ac:spMkLst>
            <pc:docMk/>
            <pc:sldMk cId="2530712571" sldId="616"/>
            <ac:spMk id="3" creationId="{A18B36C4-5EE4-D64B-97A5-678FF84AAC18}"/>
          </ac:spMkLst>
        </pc:spChg>
        <pc:picChg chg="add mod">
          <ac:chgData name="Jeanot Bijpost" userId="cdf441b5-59e9-4346-906c-b64ac00bf298" providerId="ADAL" clId="{B8E77A7B-1B78-5F4E-AA8A-45FC8DA50B8D}" dt="2021-09-08T12:20:52.171" v="1817"/>
          <ac:picMkLst>
            <pc:docMk/>
            <pc:sldMk cId="2530712571" sldId="616"/>
            <ac:picMk id="5" creationId="{D3C96EBA-1F8C-154A-957F-ADF7AE1C0DEE}"/>
          </ac:picMkLst>
        </pc:picChg>
      </pc:sldChg>
      <pc:sldChg chg="addSp delSp modSp new del mod">
        <pc:chgData name="Jeanot Bijpost" userId="cdf441b5-59e9-4346-906c-b64ac00bf298" providerId="ADAL" clId="{B8E77A7B-1B78-5F4E-AA8A-45FC8DA50B8D}" dt="2021-09-08T12:28:14.767" v="1867" actId="2696"/>
        <pc:sldMkLst>
          <pc:docMk/>
          <pc:sldMk cId="3571776908" sldId="616"/>
        </pc:sldMkLst>
        <pc:spChg chg="mod">
          <ac:chgData name="Jeanot Bijpost" userId="cdf441b5-59e9-4346-906c-b64ac00bf298" providerId="ADAL" clId="{B8E77A7B-1B78-5F4E-AA8A-45FC8DA50B8D}" dt="2021-09-08T12:27:49.620" v="1864" actId="313"/>
          <ac:spMkLst>
            <pc:docMk/>
            <pc:sldMk cId="3571776908" sldId="616"/>
            <ac:spMk id="2" creationId="{0BD29FCE-51EC-274E-9095-062FCEA6E0E4}"/>
          </ac:spMkLst>
        </pc:spChg>
        <pc:spChg chg="del">
          <ac:chgData name="Jeanot Bijpost" userId="cdf441b5-59e9-4346-906c-b64ac00bf298" providerId="ADAL" clId="{B8E77A7B-1B78-5F4E-AA8A-45FC8DA50B8D}" dt="2021-09-08T12:27:51.886" v="1865" actId="478"/>
          <ac:spMkLst>
            <pc:docMk/>
            <pc:sldMk cId="3571776908" sldId="616"/>
            <ac:spMk id="3" creationId="{A77C015C-7B14-5947-924C-6F0F5887BD4C}"/>
          </ac:spMkLst>
        </pc:spChg>
        <pc:spChg chg="add">
          <ac:chgData name="Jeanot Bijpost" userId="cdf441b5-59e9-4346-906c-b64ac00bf298" providerId="ADAL" clId="{B8E77A7B-1B78-5F4E-AA8A-45FC8DA50B8D}" dt="2021-09-08T12:27:56.594" v="1866" actId="11529"/>
          <ac:spMkLst>
            <pc:docMk/>
            <pc:sldMk cId="3571776908" sldId="616"/>
            <ac:spMk id="4" creationId="{876EC510-8B0E-4C49-87F6-CD05E4E6102B}"/>
          </ac:spMkLst>
        </pc:spChg>
      </pc:sldChg>
    </pc:docChg>
  </pc:docChgLst>
  <pc:docChgLst>
    <pc:chgData name="Ad Gerrits" userId="S::ad.gerrits@vng.nl::1e844392-3ac1-496e-b414-2cc5963c111d" providerId="AD" clId="Web-{BB354590-1F18-43CC-B4AF-1D6ABA46B45B}"/>
    <pc:docChg chg="modSld">
      <pc:chgData name="Ad Gerrits" userId="S::ad.gerrits@vng.nl::1e844392-3ac1-496e-b414-2cc5963c111d" providerId="AD" clId="Web-{BB354590-1F18-43CC-B4AF-1D6ABA46B45B}" dt="2021-09-09T05:35:20.285" v="1"/>
      <pc:docMkLst>
        <pc:docMk/>
      </pc:docMkLst>
      <pc:sldChg chg="addSp delSp modSp">
        <pc:chgData name="Ad Gerrits" userId="S::ad.gerrits@vng.nl::1e844392-3ac1-496e-b414-2cc5963c111d" providerId="AD" clId="Web-{BB354590-1F18-43CC-B4AF-1D6ABA46B45B}" dt="2021-09-09T05:35:20.285" v="1"/>
        <pc:sldMkLst>
          <pc:docMk/>
          <pc:sldMk cId="2149541976" sldId="587"/>
        </pc:sldMkLst>
        <pc:picChg chg="add del mod">
          <ac:chgData name="Ad Gerrits" userId="S::ad.gerrits@vng.nl::1e844392-3ac1-496e-b414-2cc5963c111d" providerId="AD" clId="Web-{BB354590-1F18-43CC-B4AF-1D6ABA46B45B}" dt="2021-09-09T05:35:20.285" v="1"/>
          <ac:picMkLst>
            <pc:docMk/>
            <pc:sldMk cId="2149541976" sldId="587"/>
            <ac:picMk id="2" creationId="{4BEFE17F-1CB0-487A-A4CE-A3D2EB89E14C}"/>
          </ac:picMkLst>
        </pc:picChg>
      </pc:sldChg>
    </pc:docChg>
  </pc:docChgLst>
  <pc:docChgLst>
    <pc:chgData name="Jeanot Bijpost" userId="S::jeanot.bijpost@vng.nl::cdf441b5-59e9-4346-906c-b64ac00bf298" providerId="AD" clId="Web-{4087528B-9AB2-4442-8F67-80E6ACB7C22F}"/>
    <pc:docChg chg="delSld modSld">
      <pc:chgData name="Jeanot Bijpost" userId="S::jeanot.bijpost@vng.nl::cdf441b5-59e9-4346-906c-b64ac00bf298" providerId="AD" clId="Web-{4087528B-9AB2-4442-8F67-80E6ACB7C22F}" dt="2021-09-08T11:48:13.503" v="92" actId="20577"/>
      <pc:docMkLst>
        <pc:docMk/>
      </pc:docMkLst>
      <pc:sldChg chg="modSp">
        <pc:chgData name="Jeanot Bijpost" userId="S::jeanot.bijpost@vng.nl::cdf441b5-59e9-4346-906c-b64ac00bf298" providerId="AD" clId="Web-{4087528B-9AB2-4442-8F67-80E6ACB7C22F}" dt="2021-09-08T11:40:41.714" v="56" actId="20577"/>
        <pc:sldMkLst>
          <pc:docMk/>
          <pc:sldMk cId="3578065601" sldId="276"/>
        </pc:sldMkLst>
        <pc:spChg chg="mod">
          <ac:chgData name="Jeanot Bijpost" userId="S::jeanot.bijpost@vng.nl::cdf441b5-59e9-4346-906c-b64ac00bf298" providerId="AD" clId="Web-{4087528B-9AB2-4442-8F67-80E6ACB7C22F}" dt="2021-09-08T11:40:41.714" v="56" actId="20577"/>
          <ac:spMkLst>
            <pc:docMk/>
            <pc:sldMk cId="3578065601" sldId="276"/>
            <ac:spMk id="58" creationId="{4D004632-9262-A34F-98BA-91935192A8C1}"/>
          </ac:spMkLst>
        </pc:spChg>
      </pc:sldChg>
      <pc:sldChg chg="delSp">
        <pc:chgData name="Jeanot Bijpost" userId="S::jeanot.bijpost@vng.nl::cdf441b5-59e9-4346-906c-b64ac00bf298" providerId="AD" clId="Web-{4087528B-9AB2-4442-8F67-80E6ACB7C22F}" dt="2021-09-08T11:42:46.596" v="63"/>
        <pc:sldMkLst>
          <pc:docMk/>
          <pc:sldMk cId="1599384197" sldId="552"/>
        </pc:sldMkLst>
        <pc:spChg chg="del">
          <ac:chgData name="Jeanot Bijpost" userId="S::jeanot.bijpost@vng.nl::cdf441b5-59e9-4346-906c-b64ac00bf298" providerId="AD" clId="Web-{4087528B-9AB2-4442-8F67-80E6ACB7C22F}" dt="2021-09-08T11:42:36.595" v="57"/>
          <ac:spMkLst>
            <pc:docMk/>
            <pc:sldMk cId="1599384197" sldId="552"/>
            <ac:spMk id="5" creationId="{C013E01B-87C4-BC46-A134-6AF9C0F217A1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4.017" v="61"/>
          <ac:spMkLst>
            <pc:docMk/>
            <pc:sldMk cId="1599384197" sldId="552"/>
            <ac:spMk id="11" creationId="{CA08F466-F9FE-4A0E-AB3A-073F77B76FA1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2.674" v="60"/>
          <ac:spMkLst>
            <pc:docMk/>
            <pc:sldMk cId="1599384197" sldId="552"/>
            <ac:spMk id="12" creationId="{CDD6D1A7-777F-4C03-9852-287B40AC2D49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5.205" v="62"/>
          <ac:spMkLst>
            <pc:docMk/>
            <pc:sldMk cId="1599384197" sldId="552"/>
            <ac:spMk id="13" creationId="{A5031E9A-19FD-463B-87CC-7F731D1CD9A9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6.596" v="63"/>
          <ac:spMkLst>
            <pc:docMk/>
            <pc:sldMk cId="1599384197" sldId="552"/>
            <ac:spMk id="14" creationId="{AC427F4D-02C5-45EE-9FA5-31179DBB3836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39.798" v="58"/>
          <ac:spMkLst>
            <pc:docMk/>
            <pc:sldMk cId="1599384197" sldId="552"/>
            <ac:spMk id="35" creationId="{701167C3-DBC2-449A-AF97-2B7CBAD868AE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1.408" v="59"/>
          <ac:spMkLst>
            <pc:docMk/>
            <pc:sldMk cId="1599384197" sldId="552"/>
            <ac:spMk id="36" creationId="{70B1EBA8-57B3-455B-865B-0FA3B3282E55}"/>
          </ac:spMkLst>
        </pc:spChg>
      </pc:sldChg>
      <pc:sldChg chg="addSp delSp modSp addAnim delAnim">
        <pc:chgData name="Jeanot Bijpost" userId="S::jeanot.bijpost@vng.nl::cdf441b5-59e9-4346-906c-b64ac00bf298" providerId="AD" clId="Web-{4087528B-9AB2-4442-8F67-80E6ACB7C22F}" dt="2021-09-08T11:48:13.503" v="92" actId="20577"/>
        <pc:sldMkLst>
          <pc:docMk/>
          <pc:sldMk cId="3561811161" sldId="554"/>
        </pc:sldMkLst>
        <pc:spChg chg="mod">
          <ac:chgData name="Jeanot Bijpost" userId="S::jeanot.bijpost@vng.nl::cdf441b5-59e9-4346-906c-b64ac00bf298" providerId="AD" clId="Web-{4087528B-9AB2-4442-8F67-80E6ACB7C22F}" dt="2021-09-08T11:48:13.503" v="92" actId="20577"/>
          <ac:spMkLst>
            <pc:docMk/>
            <pc:sldMk cId="3561811161" sldId="554"/>
            <ac:spMk id="2" creationId="{EDDBA223-BE39-4964-A90D-54A4675EB341}"/>
          </ac:spMkLst>
        </pc:spChg>
        <pc:spChg chg="mod">
          <ac:chgData name="Jeanot Bijpost" userId="S::jeanot.bijpost@vng.nl::cdf441b5-59e9-4346-906c-b64ac00bf298" providerId="AD" clId="Web-{4087528B-9AB2-4442-8F67-80E6ACB7C22F}" dt="2021-09-08T11:45:09.494" v="64" actId="20577"/>
          <ac:spMkLst>
            <pc:docMk/>
            <pc:sldMk cId="3561811161" sldId="554"/>
            <ac:spMk id="3" creationId="{194972BB-FC00-4A84-ABA8-2D9088E6FA21}"/>
          </ac:spMkLst>
        </pc:spChg>
        <pc:spChg chg="mod">
          <ac:chgData name="Jeanot Bijpost" userId="S::jeanot.bijpost@vng.nl::cdf441b5-59e9-4346-906c-b64ac00bf298" providerId="AD" clId="Web-{4087528B-9AB2-4442-8F67-80E6ACB7C22F}" dt="2021-09-08T11:45:58.277" v="85" actId="20577"/>
          <ac:spMkLst>
            <pc:docMk/>
            <pc:sldMk cId="3561811161" sldId="554"/>
            <ac:spMk id="4" creationId="{6F6D01C9-A4AC-4A76-A3D3-CE11A6B2F340}"/>
          </ac:spMkLst>
        </pc:s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0" creationId="{C8A54A60-BC0E-485D-8FC1-A7350A4C9E19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1" creationId="{AEB34369-7C52-43C5-B2E1-52EDE56C3BD0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2" creationId="{964570CE-E773-4A54-8697-150A18305293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3" creationId="{5A629070-FECB-4267-9649-AB4C3CC988EF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4" creationId="{92358AD3-D08C-4758-8786-8F0D2DE128BA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5" creationId="{21B4CDDE-6BCC-4CDC-B6DF-C4ED3EC4E2B7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6" creationId="{0689438B-F992-464B-8AB7-814ECF5DBF89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7" creationId="{0E200545-EAA1-4522-A5D1-F64075AF4288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8" creationId="{E6B0452B-9A1D-4C14-B1C1-DCBA1CE63D24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9" creationId="{78F68F37-FEEC-4CA4-AE39-897C8ED47AA8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20" creationId="{4DB5C9C3-C981-4984-9E09-C2A313A12BCF}"/>
          </ac:grpSpMkLst>
        </pc:grpChg>
        <pc:grpChg chg="add del mod">
          <ac:chgData name="Jeanot Bijpost" userId="S::jeanot.bijpost@vng.nl::cdf441b5-59e9-4346-906c-b64ac00bf298" providerId="AD" clId="Web-{4087528B-9AB2-4442-8F67-80E6ACB7C22F}" dt="2021-09-08T11:46:51.546" v="91" actId="1076"/>
          <ac:grpSpMkLst>
            <pc:docMk/>
            <pc:sldMk cId="3561811161" sldId="554"/>
            <ac:grpSpMk id="65" creationId="{D1803FC7-8B74-4CDB-9BD5-E1528082F200}"/>
          </ac:grpSpMkLst>
        </pc:grpChg>
      </pc:sldChg>
      <pc:sldChg chg="del">
        <pc:chgData name="Jeanot Bijpost" userId="S::jeanot.bijpost@vng.nl::cdf441b5-59e9-4346-906c-b64ac00bf298" providerId="AD" clId="Web-{4087528B-9AB2-4442-8F67-80E6ACB7C22F}" dt="2021-09-08T11:37:31.486" v="50"/>
        <pc:sldMkLst>
          <pc:docMk/>
          <pc:sldMk cId="3639299973" sldId="590"/>
        </pc:sldMkLst>
      </pc:sldChg>
      <pc:sldChg chg="modSp">
        <pc:chgData name="Jeanot Bijpost" userId="S::jeanot.bijpost@vng.nl::cdf441b5-59e9-4346-906c-b64ac00bf298" providerId="AD" clId="Web-{4087528B-9AB2-4442-8F67-80E6ACB7C22F}" dt="2021-09-08T11:30:01.900" v="45" actId="20577"/>
        <pc:sldMkLst>
          <pc:docMk/>
          <pc:sldMk cId="2174844190" sldId="613"/>
        </pc:sldMkLst>
        <pc:spChg chg="mod">
          <ac:chgData name="Jeanot Bijpost" userId="S::jeanot.bijpost@vng.nl::cdf441b5-59e9-4346-906c-b64ac00bf298" providerId="AD" clId="Web-{4087528B-9AB2-4442-8F67-80E6ACB7C22F}" dt="2021-09-08T11:30:01.900" v="45" actId="20577"/>
          <ac:spMkLst>
            <pc:docMk/>
            <pc:sldMk cId="2174844190" sldId="613"/>
            <ac:spMk id="16" creationId="{E9BC3B14-243E-E742-AB37-CBC40E391A3B}"/>
          </ac:spMkLst>
        </pc:spChg>
        <pc:spChg chg="mod">
          <ac:chgData name="Jeanot Bijpost" userId="S::jeanot.bijpost@vng.nl::cdf441b5-59e9-4346-906c-b64ac00bf298" providerId="AD" clId="Web-{4087528B-9AB2-4442-8F67-80E6ACB7C22F}" dt="2021-09-08T11:29:36.133" v="43" actId="1076"/>
          <ac:spMkLst>
            <pc:docMk/>
            <pc:sldMk cId="2174844190" sldId="613"/>
            <ac:spMk id="20" creationId="{1837EAEE-D174-C645-8451-ADB724D0404A}"/>
          </ac:spMkLst>
        </pc:spChg>
      </pc:sldChg>
      <pc:sldChg chg="modSp">
        <pc:chgData name="Jeanot Bijpost" userId="S::jeanot.bijpost@vng.nl::cdf441b5-59e9-4346-906c-b64ac00bf298" providerId="AD" clId="Web-{4087528B-9AB2-4442-8F67-80E6ACB7C22F}" dt="2021-09-08T11:33:22.801" v="49" actId="20577"/>
        <pc:sldMkLst>
          <pc:docMk/>
          <pc:sldMk cId="1389549313" sldId="614"/>
        </pc:sldMkLst>
        <pc:spChg chg="mod">
          <ac:chgData name="Jeanot Bijpost" userId="S::jeanot.bijpost@vng.nl::cdf441b5-59e9-4346-906c-b64ac00bf298" providerId="AD" clId="Web-{4087528B-9AB2-4442-8F67-80E6ACB7C22F}" dt="2021-09-08T11:33:22.801" v="49" actId="20577"/>
          <ac:spMkLst>
            <pc:docMk/>
            <pc:sldMk cId="1389549313" sldId="614"/>
            <ac:spMk id="3" creationId="{E981EB14-3BF3-DF4E-A76F-A86635B01C66}"/>
          </ac:spMkLst>
        </pc:spChg>
      </pc:sldChg>
    </pc:docChg>
  </pc:docChgLst>
  <pc:docChgLst>
    <pc:chgData name="Jeanot Bijpost" userId="S::jeanot.bijpost@vng.nl::cdf441b5-59e9-4346-906c-b64ac00bf298" providerId="AD" clId="Web-{6D43F30E-55F9-4304-AC81-ED63043AF46D}"/>
    <pc:docChg chg="modSld">
      <pc:chgData name="Jeanot Bijpost" userId="S::jeanot.bijpost@vng.nl::cdf441b5-59e9-4346-906c-b64ac00bf298" providerId="AD" clId="Web-{6D43F30E-55F9-4304-AC81-ED63043AF46D}" dt="2021-04-21T13:56:11.293" v="33" actId="20577"/>
      <pc:docMkLst>
        <pc:docMk/>
      </pc:docMkLst>
      <pc:sldChg chg="modSp">
        <pc:chgData name="Jeanot Bijpost" userId="S::jeanot.bijpost@vng.nl::cdf441b5-59e9-4346-906c-b64ac00bf298" providerId="AD" clId="Web-{6D43F30E-55F9-4304-AC81-ED63043AF46D}" dt="2021-04-21T13:56:11.293" v="33" actId="20577"/>
        <pc:sldMkLst>
          <pc:docMk/>
          <pc:sldMk cId="4285623285" sldId="316"/>
        </pc:sldMkLst>
        <pc:spChg chg="mod">
          <ac:chgData name="Jeanot Bijpost" userId="S::jeanot.bijpost@vng.nl::cdf441b5-59e9-4346-906c-b64ac00bf298" providerId="AD" clId="Web-{6D43F30E-55F9-4304-AC81-ED63043AF46D}" dt="2021-04-21T13:56:11.293" v="33" actId="20577"/>
          <ac:spMkLst>
            <pc:docMk/>
            <pc:sldMk cId="4285623285" sldId="316"/>
            <ac:spMk id="3" creationId="{52E91E86-C784-4339-95A7-E248E3A8DDBA}"/>
          </ac:spMkLst>
        </pc:spChg>
      </pc:sldChg>
    </pc:docChg>
  </pc:docChgLst>
  <pc:docChgLst>
    <pc:chgData name="Ad Gerrits" userId="S::ad.gerrits@vng.nl::1e844392-3ac1-496e-b414-2cc5963c111d" providerId="AD" clId="Web-{1B78EEA4-593A-4ED3-B269-AC0DE36212B1}"/>
    <pc:docChg chg="addSld modSld">
      <pc:chgData name="Ad Gerrits" userId="S::ad.gerrits@vng.nl::1e844392-3ac1-496e-b414-2cc5963c111d" providerId="AD" clId="Web-{1B78EEA4-593A-4ED3-B269-AC0DE36212B1}" dt="2021-06-08T10:50:44.318" v="333" actId="20577"/>
      <pc:docMkLst>
        <pc:docMk/>
      </pc:docMkLst>
      <pc:sldChg chg="addSp delSp modSp new mod modClrScheme addAnim delAnim modAnim chgLayout">
        <pc:chgData name="Ad Gerrits" userId="S::ad.gerrits@vng.nl::1e844392-3ac1-496e-b414-2cc5963c111d" providerId="AD" clId="Web-{1B78EEA4-593A-4ED3-B269-AC0DE36212B1}" dt="2021-06-08T10:47:55.467" v="298"/>
        <pc:sldMkLst>
          <pc:docMk/>
          <pc:sldMk cId="1427937659" sldId="338"/>
        </pc:sldMkLst>
        <pc:spChg chg="mod ord">
          <ac:chgData name="Ad Gerrits" userId="S::ad.gerrits@vng.nl::1e844392-3ac1-496e-b414-2cc5963c111d" providerId="AD" clId="Web-{1B78EEA4-593A-4ED3-B269-AC0DE36212B1}" dt="2021-06-08T08:43:41.515" v="163"/>
          <ac:spMkLst>
            <pc:docMk/>
            <pc:sldMk cId="1427937659" sldId="338"/>
            <ac:spMk id="2" creationId="{51F4DC51-F47D-41A3-9C50-17AE042D6FC6}"/>
          </ac:spMkLst>
        </pc:spChg>
        <pc:spChg chg="del mod">
          <ac:chgData name="Ad Gerrits" userId="S::ad.gerrits@vng.nl::1e844392-3ac1-496e-b414-2cc5963c111d" providerId="AD" clId="Web-{1B78EEA4-593A-4ED3-B269-AC0DE36212B1}" dt="2021-06-08T08:43:23.499" v="162"/>
          <ac:spMkLst>
            <pc:docMk/>
            <pc:sldMk cId="1427937659" sldId="338"/>
            <ac:spMk id="3" creationId="{2C3305B2-0856-4B0F-AAE4-5F5F585326F2}"/>
          </ac:spMkLst>
        </pc:spChg>
        <pc:spChg chg="add mod">
          <ac:chgData name="Ad Gerrits" userId="S::ad.gerrits@vng.nl::1e844392-3ac1-496e-b414-2cc5963c111d" providerId="AD" clId="Web-{1B78EEA4-593A-4ED3-B269-AC0DE36212B1}" dt="2021-06-08T09:12:19.927" v="286" actId="14100"/>
          <ac:spMkLst>
            <pc:docMk/>
            <pc:sldMk cId="1427937659" sldId="338"/>
            <ac:spMk id="4" creationId="{7E0E59C3-633F-46B9-8909-19465320A74D}"/>
          </ac:spMkLst>
        </pc:spChg>
        <pc:spChg chg="add mod">
          <ac:chgData name="Ad Gerrits" userId="S::ad.gerrits@vng.nl::1e844392-3ac1-496e-b414-2cc5963c111d" providerId="AD" clId="Web-{1B78EEA4-593A-4ED3-B269-AC0DE36212B1}" dt="2021-06-08T09:12:46.521" v="288" actId="20577"/>
          <ac:spMkLst>
            <pc:docMk/>
            <pc:sldMk cId="1427937659" sldId="338"/>
            <ac:spMk id="5" creationId="{94B30C14-C2E5-460C-9D4C-76D642607D76}"/>
          </ac:spMkLst>
        </pc:spChg>
        <pc:spChg chg="add mod">
          <ac:chgData name="Ad Gerrits" userId="S::ad.gerrits@vng.nl::1e844392-3ac1-496e-b414-2cc5963c111d" providerId="AD" clId="Web-{1B78EEA4-593A-4ED3-B269-AC0DE36212B1}" dt="2021-06-08T09:12:09.411" v="284" actId="1076"/>
          <ac:spMkLst>
            <pc:docMk/>
            <pc:sldMk cId="1427937659" sldId="338"/>
            <ac:spMk id="6" creationId="{62691796-9A7F-48F1-8EFD-502E6A571DF5}"/>
          </ac:spMkLst>
        </pc:spChg>
        <pc:spChg chg="add mod">
          <ac:chgData name="Ad Gerrits" userId="S::ad.gerrits@vng.nl::1e844392-3ac1-496e-b414-2cc5963c111d" providerId="AD" clId="Web-{1B78EEA4-593A-4ED3-B269-AC0DE36212B1}" dt="2021-06-08T09:12:14.458" v="285" actId="1076"/>
          <ac:spMkLst>
            <pc:docMk/>
            <pc:sldMk cId="1427937659" sldId="338"/>
            <ac:spMk id="7" creationId="{938D0DDC-41AB-4B21-9062-B9D54CC17F7C}"/>
          </ac:spMkLst>
        </pc:spChg>
        <pc:spChg chg="add mod">
          <ac:chgData name="Ad Gerrits" userId="S::ad.gerrits@vng.nl::1e844392-3ac1-496e-b414-2cc5963c111d" providerId="AD" clId="Web-{1B78EEA4-593A-4ED3-B269-AC0DE36212B1}" dt="2021-06-08T09:12:23.005" v="287" actId="14100"/>
          <ac:spMkLst>
            <pc:docMk/>
            <pc:sldMk cId="1427937659" sldId="338"/>
            <ac:spMk id="8" creationId="{B58553DA-255A-4D9A-A116-069CD8BAAF72}"/>
          </ac:spMkLst>
        </pc:spChg>
        <pc:spChg chg="add del mod">
          <ac:chgData name="Ad Gerrits" userId="S::ad.gerrits@vng.nl::1e844392-3ac1-496e-b414-2cc5963c111d" providerId="AD" clId="Web-{1B78EEA4-593A-4ED3-B269-AC0DE36212B1}" dt="2021-06-08T08:43:41.515" v="163"/>
          <ac:spMkLst>
            <pc:docMk/>
            <pc:sldMk cId="1427937659" sldId="338"/>
            <ac:spMk id="10" creationId="{246CFC5F-6D25-4DE8-88F2-FC4876F17624}"/>
          </ac:spMkLst>
        </pc:spChg>
        <pc:inkChg chg="add del">
          <ac:chgData name="Ad Gerrits" userId="S::ad.gerrits@vng.nl::1e844392-3ac1-496e-b414-2cc5963c111d" providerId="AD" clId="Web-{1B78EEA4-593A-4ED3-B269-AC0DE36212B1}" dt="2021-06-08T10:47:26.559" v="290"/>
          <ac:inkMkLst>
            <pc:docMk/>
            <pc:sldMk cId="1427937659" sldId="338"/>
            <ac:inkMk id="3" creationId="{F51C3CEE-5FAA-4F83-A736-39E08FE1AF07}"/>
          </ac:inkMkLst>
        </pc:inkChg>
        <pc:inkChg chg="add del">
          <ac:chgData name="Ad Gerrits" userId="S::ad.gerrits@vng.nl::1e844392-3ac1-496e-b414-2cc5963c111d" providerId="AD" clId="Web-{1B78EEA4-593A-4ED3-B269-AC0DE36212B1}" dt="2021-06-08T10:47:29.512" v="292"/>
          <ac:inkMkLst>
            <pc:docMk/>
            <pc:sldMk cId="1427937659" sldId="338"/>
            <ac:inkMk id="9" creationId="{99126D04-C2F9-4944-B288-F9EA28176709}"/>
          </ac:inkMkLst>
        </pc:inkChg>
        <pc:inkChg chg="add del">
          <ac:chgData name="Ad Gerrits" userId="S::ad.gerrits@vng.nl::1e844392-3ac1-496e-b414-2cc5963c111d" providerId="AD" clId="Web-{1B78EEA4-593A-4ED3-B269-AC0DE36212B1}" dt="2021-06-08T10:47:55.467" v="298"/>
          <ac:inkMkLst>
            <pc:docMk/>
            <pc:sldMk cId="1427937659" sldId="338"/>
            <ac:inkMk id="10" creationId="{8CC47B9D-98CE-451C-8119-BEF2366A6463}"/>
          </ac:inkMkLst>
        </pc:inkChg>
        <pc:inkChg chg="add del">
          <ac:chgData name="Ad Gerrits" userId="S::ad.gerrits@vng.nl::1e844392-3ac1-496e-b414-2cc5963c111d" providerId="AD" clId="Web-{1B78EEA4-593A-4ED3-B269-AC0DE36212B1}" dt="2021-06-08T10:47:40.513" v="297"/>
          <ac:inkMkLst>
            <pc:docMk/>
            <pc:sldMk cId="1427937659" sldId="338"/>
            <ac:inkMk id="11" creationId="{0C3E5BAC-2A2A-477E-A9EB-17A761A9671D}"/>
          </ac:inkMkLst>
        </pc:inkChg>
        <pc:inkChg chg="add del">
          <ac:chgData name="Ad Gerrits" userId="S::ad.gerrits@vng.nl::1e844392-3ac1-496e-b414-2cc5963c111d" providerId="AD" clId="Web-{1B78EEA4-593A-4ED3-B269-AC0DE36212B1}" dt="2021-06-08T10:47:37.747" v="296"/>
          <ac:inkMkLst>
            <pc:docMk/>
            <pc:sldMk cId="1427937659" sldId="338"/>
            <ac:inkMk id="12" creationId="{715E4FEF-CE9F-4FA9-8A51-23A0417E150D}"/>
          </ac:inkMkLst>
        </pc:inkChg>
      </pc:sldChg>
      <pc:sldChg chg="new">
        <pc:chgData name="Ad Gerrits" userId="S::ad.gerrits@vng.nl::1e844392-3ac1-496e-b414-2cc5963c111d" providerId="AD" clId="Web-{1B78EEA4-593A-4ED3-B269-AC0DE36212B1}" dt="2021-06-08T09:10:18.955" v="264"/>
        <pc:sldMkLst>
          <pc:docMk/>
          <pc:sldMk cId="2134329141" sldId="339"/>
        </pc:sldMkLst>
      </pc:sldChg>
      <pc:sldChg chg="addSp modSp new mod modClrScheme chgLayout">
        <pc:chgData name="Ad Gerrits" userId="S::ad.gerrits@vng.nl::1e844392-3ac1-496e-b414-2cc5963c111d" providerId="AD" clId="Web-{1B78EEA4-593A-4ED3-B269-AC0DE36212B1}" dt="2021-06-08T10:50:29.177" v="328" actId="20577"/>
        <pc:sldMkLst>
          <pc:docMk/>
          <pc:sldMk cId="3752208645" sldId="340"/>
        </pc:sldMkLst>
        <pc:spChg chg="mod ord">
          <ac:chgData name="Ad Gerrits" userId="S::ad.gerrits@vng.nl::1e844392-3ac1-496e-b414-2cc5963c111d" providerId="AD" clId="Web-{1B78EEA4-593A-4ED3-B269-AC0DE36212B1}" dt="2021-06-08T10:48:57.985" v="308"/>
          <ac:spMkLst>
            <pc:docMk/>
            <pc:sldMk cId="3752208645" sldId="340"/>
            <ac:spMk id="2" creationId="{D35DF8E4-ECD7-43EB-91C3-AD59A42F1275}"/>
          </ac:spMkLst>
        </pc:spChg>
        <pc:spChg chg="add mod ord">
          <ac:chgData name="Ad Gerrits" userId="S::ad.gerrits@vng.nl::1e844392-3ac1-496e-b414-2cc5963c111d" providerId="AD" clId="Web-{1B78EEA4-593A-4ED3-B269-AC0DE36212B1}" dt="2021-06-08T10:50:29.177" v="328" actId="20577"/>
          <ac:spMkLst>
            <pc:docMk/>
            <pc:sldMk cId="3752208645" sldId="340"/>
            <ac:spMk id="3" creationId="{E7344863-1AB2-4D1F-9C0E-B93B8D24C88E}"/>
          </ac:spMkLst>
        </pc:spChg>
      </pc:sldChg>
      <pc:sldChg chg="modSp new">
        <pc:chgData name="Ad Gerrits" userId="S::ad.gerrits@vng.nl::1e844392-3ac1-496e-b414-2cc5963c111d" providerId="AD" clId="Web-{1B78EEA4-593A-4ED3-B269-AC0DE36212B1}" dt="2021-06-08T10:50:44.318" v="333" actId="20577"/>
        <pc:sldMkLst>
          <pc:docMk/>
          <pc:sldMk cId="1228213587" sldId="341"/>
        </pc:sldMkLst>
        <pc:spChg chg="mod">
          <ac:chgData name="Ad Gerrits" userId="S::ad.gerrits@vng.nl::1e844392-3ac1-496e-b414-2cc5963c111d" providerId="AD" clId="Web-{1B78EEA4-593A-4ED3-B269-AC0DE36212B1}" dt="2021-06-08T10:50:44.318" v="333" actId="20577"/>
          <ac:spMkLst>
            <pc:docMk/>
            <pc:sldMk cId="1228213587" sldId="341"/>
            <ac:spMk id="2" creationId="{27A06983-F41D-45D9-881A-C659DC5D322F}"/>
          </ac:spMkLst>
        </pc:spChg>
      </pc:sldChg>
    </pc:docChg>
  </pc:docChgLst>
  <pc:docChgLst>
    <pc:chgData name="Jeanot" userId="cdf441b5-59e9-4346-906c-b64ac00bf298" providerId="ADAL" clId="{2825274B-5FFC-467C-A208-7879426A4CB5}"/>
    <pc:docChg chg="custSel delSld modSld">
      <pc:chgData name="Jeanot" userId="cdf441b5-59e9-4346-906c-b64ac00bf298" providerId="ADAL" clId="{2825274B-5FFC-467C-A208-7879426A4CB5}" dt="2021-06-30T12:49:03.782" v="37" actId="6549"/>
      <pc:docMkLst>
        <pc:docMk/>
      </pc:docMkLst>
      <pc:sldChg chg="modSp mod">
        <pc:chgData name="Jeanot" userId="cdf441b5-59e9-4346-906c-b64ac00bf298" providerId="ADAL" clId="{2825274B-5FFC-467C-A208-7879426A4CB5}" dt="2021-06-30T12:47:30.138" v="16" actId="20577"/>
        <pc:sldMkLst>
          <pc:docMk/>
          <pc:sldMk cId="3398439033" sldId="302"/>
        </pc:sldMkLst>
        <pc:spChg chg="mod">
          <ac:chgData name="Jeanot" userId="cdf441b5-59e9-4346-906c-b64ac00bf298" providerId="ADAL" clId="{2825274B-5FFC-467C-A208-7879426A4CB5}" dt="2021-06-30T12:47:30.138" v="16" actId="20577"/>
          <ac:spMkLst>
            <pc:docMk/>
            <pc:sldMk cId="3398439033" sldId="302"/>
            <ac:spMk id="3" creationId="{E731D272-C428-42F4-90B2-BF60FAB2D7F1}"/>
          </ac:spMkLst>
        </pc:spChg>
      </pc:sldChg>
      <pc:sldChg chg="modSp mod">
        <pc:chgData name="Jeanot" userId="cdf441b5-59e9-4346-906c-b64ac00bf298" providerId="ADAL" clId="{2825274B-5FFC-467C-A208-7879426A4CB5}" dt="2021-06-30T12:49:03.782" v="37" actId="6549"/>
        <pc:sldMkLst>
          <pc:docMk/>
          <pc:sldMk cId="4285623285" sldId="316"/>
        </pc:sldMkLst>
        <pc:spChg chg="mod">
          <ac:chgData name="Jeanot" userId="cdf441b5-59e9-4346-906c-b64ac00bf298" providerId="ADAL" clId="{2825274B-5FFC-467C-A208-7879426A4CB5}" dt="2021-06-30T12:49:03.782" v="37" actId="6549"/>
          <ac:spMkLst>
            <pc:docMk/>
            <pc:sldMk cId="4285623285" sldId="316"/>
            <ac:spMk id="3" creationId="{52E91E86-C784-4339-95A7-E248E3A8DDBA}"/>
          </ac:spMkLst>
        </pc:spChg>
      </pc:sldChg>
      <pc:sldChg chg="delSp del mod">
        <pc:chgData name="Jeanot" userId="cdf441b5-59e9-4346-906c-b64ac00bf298" providerId="ADAL" clId="{2825274B-5FFC-467C-A208-7879426A4CB5}" dt="2021-06-30T12:48:16.369" v="18" actId="47"/>
        <pc:sldMkLst>
          <pc:docMk/>
          <pc:sldMk cId="3550390120" sldId="335"/>
        </pc:sldMkLst>
        <pc:picChg chg="del">
          <ac:chgData name="Jeanot" userId="cdf441b5-59e9-4346-906c-b64ac00bf298" providerId="ADAL" clId="{2825274B-5FFC-467C-A208-7879426A4CB5}" dt="2021-06-30T12:48:12.334" v="17" actId="478"/>
          <ac:picMkLst>
            <pc:docMk/>
            <pc:sldMk cId="3550390120" sldId="335"/>
            <ac:picMk id="3" creationId="{45DCBCC1-75EE-4F11-9B6D-4A03F607892A}"/>
          </ac:picMkLst>
        </pc:picChg>
      </pc:sldChg>
      <pc:sldChg chg="del">
        <pc:chgData name="Jeanot" userId="cdf441b5-59e9-4346-906c-b64ac00bf298" providerId="ADAL" clId="{2825274B-5FFC-467C-A208-7879426A4CB5}" dt="2021-06-30T12:48:48.855" v="19" actId="47"/>
        <pc:sldMkLst>
          <pc:docMk/>
          <pc:sldMk cId="3925748139" sldId="337"/>
        </pc:sldMkLst>
      </pc:sldChg>
    </pc:docChg>
  </pc:docChgLst>
  <pc:docChgLst>
    <pc:chgData name="Ad Gerrits" userId="S::ad.gerrits@vng.nl::1e844392-3ac1-496e-b414-2cc5963c111d" providerId="AD" clId="Web-{B9AD6D46-7E1E-4C45-B04D-F0AFD77EFD44}"/>
    <pc:docChg chg="modSld">
      <pc:chgData name="Ad Gerrits" userId="S::ad.gerrits@vng.nl::1e844392-3ac1-496e-b414-2cc5963c111d" providerId="AD" clId="Web-{B9AD6D46-7E1E-4C45-B04D-F0AFD77EFD44}" dt="2021-04-22T22:07:13.335" v="59"/>
      <pc:docMkLst>
        <pc:docMk/>
      </pc:docMkLst>
      <pc:sldChg chg="modSp">
        <pc:chgData name="Ad Gerrits" userId="S::ad.gerrits@vng.nl::1e844392-3ac1-496e-b414-2cc5963c111d" providerId="AD" clId="Web-{B9AD6D46-7E1E-4C45-B04D-F0AFD77EFD44}" dt="2021-04-22T22:07:13.335" v="59"/>
        <pc:sldMkLst>
          <pc:docMk/>
          <pc:sldMk cId="4273443926" sldId="315"/>
        </pc:sldMkLst>
        <pc:graphicFrameChg chg="mod modGraphic">
          <ac:chgData name="Ad Gerrits" userId="S::ad.gerrits@vng.nl::1e844392-3ac1-496e-b414-2cc5963c111d" providerId="AD" clId="Web-{B9AD6D46-7E1E-4C45-B04D-F0AFD77EFD44}" dt="2021-04-22T22:07:13.335" v="59"/>
          <ac:graphicFrameMkLst>
            <pc:docMk/>
            <pc:sldMk cId="4273443926" sldId="315"/>
            <ac:graphicFrameMk id="6" creationId="{33FDD64A-F5F7-4005-9B58-D17FF8836AEC}"/>
          </ac:graphicFrameMkLst>
        </pc:graphicFrameChg>
      </pc:sldChg>
    </pc:docChg>
  </pc:docChgLst>
  <pc:docChgLst>
    <pc:chgData name="Ad Gerrits" userId="S::ad.gerrits@vng.nl::1e844392-3ac1-496e-b414-2cc5963c111d" providerId="AD" clId="Web-{EDFAC09F-0098-2000-B87B-A4A79E43B2CD}"/>
    <pc:docChg chg="modSld">
      <pc:chgData name="Ad Gerrits" userId="S::ad.gerrits@vng.nl::1e844392-3ac1-496e-b414-2cc5963c111d" providerId="AD" clId="Web-{EDFAC09F-0098-2000-B87B-A4A79E43B2CD}" dt="2021-04-23T07:02:05.613" v="103" actId="20577"/>
      <pc:docMkLst>
        <pc:docMk/>
      </pc:docMkLst>
      <pc:sldChg chg="modSp">
        <pc:chgData name="Ad Gerrits" userId="S::ad.gerrits@vng.nl::1e844392-3ac1-496e-b414-2cc5963c111d" providerId="AD" clId="Web-{EDFAC09F-0098-2000-B87B-A4A79E43B2CD}" dt="2021-04-23T07:02:05.613" v="103" actId="20577"/>
        <pc:sldMkLst>
          <pc:docMk/>
          <pc:sldMk cId="3739579382" sldId="307"/>
        </pc:sldMkLst>
        <pc:spChg chg="mod">
          <ac:chgData name="Ad Gerrits" userId="S::ad.gerrits@vng.nl::1e844392-3ac1-496e-b414-2cc5963c111d" providerId="AD" clId="Web-{EDFAC09F-0098-2000-B87B-A4A79E43B2CD}" dt="2021-04-23T06:55:28.026" v="4" actId="20577"/>
          <ac:spMkLst>
            <pc:docMk/>
            <pc:sldMk cId="3739579382" sldId="307"/>
            <ac:spMk id="8" creationId="{F87BCC59-A4E0-468F-875C-C1241FFDBC19}"/>
          </ac:spMkLst>
        </pc:spChg>
        <pc:spChg chg="mod">
          <ac:chgData name="Ad Gerrits" userId="S::ad.gerrits@vng.nl::1e844392-3ac1-496e-b414-2cc5963c111d" providerId="AD" clId="Web-{EDFAC09F-0098-2000-B87B-A4A79E43B2CD}" dt="2021-04-23T07:02:05.613" v="103" actId="20577"/>
          <ac:spMkLst>
            <pc:docMk/>
            <pc:sldMk cId="3739579382" sldId="307"/>
            <ac:spMk id="36" creationId="{642A3317-3A21-40D3-B296-41789702B9D0}"/>
          </ac:spMkLst>
        </pc:spChg>
      </pc:sldChg>
    </pc:docChg>
  </pc:docChgLst>
  <pc:docChgLst>
    <pc:chgData name="Gershon Janssen" userId="S::gershon.janssen@vng.nl::1a544b15-68b4-44a0-ab64-6266043e0cd2" providerId="AD" clId="Web-{F4406590-9116-4C85-BD83-8B47F590B5A4}"/>
    <pc:docChg chg="delSld">
      <pc:chgData name="Gershon Janssen" userId="S::gershon.janssen@vng.nl::1a544b15-68b4-44a0-ab64-6266043e0cd2" providerId="AD" clId="Web-{F4406590-9116-4C85-BD83-8B47F590B5A4}" dt="2021-04-21T12:29:26.439" v="0"/>
      <pc:docMkLst>
        <pc:docMk/>
      </pc:docMkLst>
      <pc:sldChg chg="del">
        <pc:chgData name="Gershon Janssen" userId="S::gershon.janssen@vng.nl::1a544b15-68b4-44a0-ab64-6266043e0cd2" providerId="AD" clId="Web-{F4406590-9116-4C85-BD83-8B47F590B5A4}" dt="2021-04-21T12:29:26.439" v="0"/>
        <pc:sldMkLst>
          <pc:docMk/>
          <pc:sldMk cId="1891950137" sldId="256"/>
        </pc:sldMkLst>
      </pc:sldChg>
    </pc:docChg>
  </pc:docChgLst>
  <pc:docChgLst>
    <pc:chgData name="Jeanot Bijpost" userId="S::jeanot.bijpost@vng.nl::cdf441b5-59e9-4346-906c-b64ac00bf298" providerId="AD" clId="Web-{5ADA22EC-4ED0-4494-B554-F8B4F7EA7351}"/>
    <pc:docChg chg="addSld delSld modSld sldOrd">
      <pc:chgData name="Jeanot Bijpost" userId="S::jeanot.bijpost@vng.nl::cdf441b5-59e9-4346-906c-b64ac00bf298" providerId="AD" clId="Web-{5ADA22EC-4ED0-4494-B554-F8B4F7EA7351}" dt="2021-04-21T12:53:40.786" v="238"/>
      <pc:docMkLst>
        <pc:docMk/>
      </pc:docMkLst>
      <pc:sldChg chg="delSp">
        <pc:chgData name="Jeanot Bijpost" userId="S::jeanot.bijpost@vng.nl::cdf441b5-59e9-4346-906c-b64ac00bf298" providerId="AD" clId="Web-{5ADA22EC-4ED0-4494-B554-F8B4F7EA7351}" dt="2021-04-21T12:53:40.786" v="238"/>
        <pc:sldMkLst>
          <pc:docMk/>
          <pc:sldMk cId="3028008027" sldId="289"/>
        </pc:sldMkLst>
        <pc:spChg chg="del">
          <ac:chgData name="Jeanot Bijpost" userId="S::jeanot.bijpost@vng.nl::cdf441b5-59e9-4346-906c-b64ac00bf298" providerId="AD" clId="Web-{5ADA22EC-4ED0-4494-B554-F8B4F7EA7351}" dt="2021-04-21T12:53:40.786" v="238"/>
          <ac:spMkLst>
            <pc:docMk/>
            <pc:sldMk cId="3028008027" sldId="289"/>
            <ac:spMk id="5" creationId="{E6367E9A-1FE4-47CC-931B-F00D13EC7AE8}"/>
          </ac:spMkLst>
        </pc:spChg>
      </pc:sldChg>
      <pc:sldChg chg="delSp">
        <pc:chgData name="Jeanot Bijpost" userId="S::jeanot.bijpost@vng.nl::cdf441b5-59e9-4346-906c-b64ac00bf298" providerId="AD" clId="Web-{5ADA22EC-4ED0-4494-B554-F8B4F7EA7351}" dt="2021-04-21T12:53:34.004" v="237"/>
        <pc:sldMkLst>
          <pc:docMk/>
          <pc:sldMk cId="1468577063" sldId="291"/>
        </pc:sldMkLst>
        <pc:spChg chg="del">
          <ac:chgData name="Jeanot Bijpost" userId="S::jeanot.bijpost@vng.nl::cdf441b5-59e9-4346-906c-b64ac00bf298" providerId="AD" clId="Web-{5ADA22EC-4ED0-4494-B554-F8B4F7EA7351}" dt="2021-04-21T12:53:34.004" v="237"/>
          <ac:spMkLst>
            <pc:docMk/>
            <pc:sldMk cId="1468577063" sldId="291"/>
            <ac:spMk id="4" creationId="{2A56D40E-9B52-4083-A08A-DE43D798A82C}"/>
          </ac:spMkLst>
        </pc:spChg>
      </pc:sldChg>
      <pc:sldChg chg="delSp">
        <pc:chgData name="Jeanot Bijpost" userId="S::jeanot.bijpost@vng.nl::cdf441b5-59e9-4346-906c-b64ac00bf298" providerId="AD" clId="Web-{5ADA22EC-4ED0-4494-B554-F8B4F7EA7351}" dt="2021-04-21T12:53:29.536" v="236"/>
        <pc:sldMkLst>
          <pc:docMk/>
          <pc:sldMk cId="1959586532" sldId="292"/>
        </pc:sldMkLst>
        <pc:spChg chg="del">
          <ac:chgData name="Jeanot Bijpost" userId="S::jeanot.bijpost@vng.nl::cdf441b5-59e9-4346-906c-b64ac00bf298" providerId="AD" clId="Web-{5ADA22EC-4ED0-4494-B554-F8B4F7EA7351}" dt="2021-04-21T12:53:29.536" v="236"/>
          <ac:spMkLst>
            <pc:docMk/>
            <pc:sldMk cId="1959586532" sldId="292"/>
            <ac:spMk id="5" creationId="{11B0B319-7942-4CE0-9961-2122817D8951}"/>
          </ac:spMkLst>
        </pc:spChg>
      </pc:sldChg>
      <pc:sldChg chg="delSp">
        <pc:chgData name="Jeanot Bijpost" userId="S::jeanot.bijpost@vng.nl::cdf441b5-59e9-4346-906c-b64ac00bf298" providerId="AD" clId="Web-{5ADA22EC-4ED0-4494-B554-F8B4F7EA7351}" dt="2021-04-21T12:53:25.145" v="235"/>
        <pc:sldMkLst>
          <pc:docMk/>
          <pc:sldMk cId="3207875533" sldId="295"/>
        </pc:sldMkLst>
        <pc:spChg chg="del">
          <ac:chgData name="Jeanot Bijpost" userId="S::jeanot.bijpost@vng.nl::cdf441b5-59e9-4346-906c-b64ac00bf298" providerId="AD" clId="Web-{5ADA22EC-4ED0-4494-B554-F8B4F7EA7351}" dt="2021-04-21T12:53:25.145" v="235"/>
          <ac:spMkLst>
            <pc:docMk/>
            <pc:sldMk cId="3207875533" sldId="295"/>
            <ac:spMk id="3" creationId="{478314D7-7705-4B0C-8C63-7C6B99BB1CE4}"/>
          </ac:spMkLst>
        </pc:spChg>
      </pc:sldChg>
      <pc:sldChg chg="modSp">
        <pc:chgData name="Jeanot Bijpost" userId="S::jeanot.bijpost@vng.nl::cdf441b5-59e9-4346-906c-b64ac00bf298" providerId="AD" clId="Web-{5ADA22EC-4ED0-4494-B554-F8B4F7EA7351}" dt="2021-04-21T12:15:29.277" v="2" actId="20577"/>
        <pc:sldMkLst>
          <pc:docMk/>
          <pc:sldMk cId="716239402" sldId="303"/>
        </pc:sldMkLst>
        <pc:spChg chg="mod">
          <ac:chgData name="Jeanot Bijpost" userId="S::jeanot.bijpost@vng.nl::cdf441b5-59e9-4346-906c-b64ac00bf298" providerId="AD" clId="Web-{5ADA22EC-4ED0-4494-B554-F8B4F7EA7351}" dt="2021-04-21T12:15:29.277" v="2" actId="20577"/>
          <ac:spMkLst>
            <pc:docMk/>
            <pc:sldMk cId="716239402" sldId="303"/>
            <ac:spMk id="4" creationId="{211B5C9B-57A2-4912-BBEF-96F046918810}"/>
          </ac:spMkLst>
        </pc:spChg>
      </pc:sldChg>
      <pc:sldChg chg="delSp">
        <pc:chgData name="Jeanot Bijpost" userId="S::jeanot.bijpost@vng.nl::cdf441b5-59e9-4346-906c-b64ac00bf298" providerId="AD" clId="Web-{5ADA22EC-4ED0-4494-B554-F8B4F7EA7351}" dt="2021-04-21T12:53:20.863" v="234"/>
        <pc:sldMkLst>
          <pc:docMk/>
          <pc:sldMk cId="1720718493" sldId="309"/>
        </pc:sldMkLst>
        <pc:spChg chg="del">
          <ac:chgData name="Jeanot Bijpost" userId="S::jeanot.bijpost@vng.nl::cdf441b5-59e9-4346-906c-b64ac00bf298" providerId="AD" clId="Web-{5ADA22EC-4ED0-4494-B554-F8B4F7EA7351}" dt="2021-04-21T12:53:20.863" v="234"/>
          <ac:spMkLst>
            <pc:docMk/>
            <pc:sldMk cId="1720718493" sldId="309"/>
            <ac:spMk id="5" creationId="{11B0B319-7942-4CE0-9961-2122817D8951}"/>
          </ac:spMkLst>
        </pc:spChg>
      </pc:sldChg>
      <pc:sldChg chg="addSp modSp">
        <pc:chgData name="Jeanot Bijpost" userId="S::jeanot.bijpost@vng.nl::cdf441b5-59e9-4346-906c-b64ac00bf298" providerId="AD" clId="Web-{5ADA22EC-4ED0-4494-B554-F8B4F7EA7351}" dt="2021-04-21T12:34:46.977" v="25" actId="20577"/>
        <pc:sldMkLst>
          <pc:docMk/>
          <pc:sldMk cId="2282023260" sldId="311"/>
        </pc:sldMkLst>
        <pc:spChg chg="add mod">
          <ac:chgData name="Jeanot Bijpost" userId="S::jeanot.bijpost@vng.nl::cdf441b5-59e9-4346-906c-b64ac00bf298" providerId="AD" clId="Web-{5ADA22EC-4ED0-4494-B554-F8B4F7EA7351}" dt="2021-04-21T12:34:41.164" v="22" actId="1076"/>
          <ac:spMkLst>
            <pc:docMk/>
            <pc:sldMk cId="2282023260" sldId="311"/>
            <ac:spMk id="2" creationId="{95D5975E-6B82-4593-B230-FA4F23A3B524}"/>
          </ac:spMkLst>
        </pc:spChg>
        <pc:spChg chg="mod">
          <ac:chgData name="Jeanot Bijpost" userId="S::jeanot.bijpost@vng.nl::cdf441b5-59e9-4346-906c-b64ac00bf298" providerId="AD" clId="Web-{5ADA22EC-4ED0-4494-B554-F8B4F7EA7351}" dt="2021-04-21T12:33:57.773" v="13" actId="20577"/>
          <ac:spMkLst>
            <pc:docMk/>
            <pc:sldMk cId="2282023260" sldId="311"/>
            <ac:spMk id="4" creationId="{02529FC3-1B4A-43AF-A2B3-935CA16B18F5}"/>
          </ac:spMkLst>
        </pc:spChg>
        <pc:spChg chg="add mod">
          <ac:chgData name="Jeanot Bijpost" userId="S::jeanot.bijpost@vng.nl::cdf441b5-59e9-4346-906c-b64ac00bf298" providerId="AD" clId="Web-{5ADA22EC-4ED0-4494-B554-F8B4F7EA7351}" dt="2021-04-21T12:34:46.977" v="25" actId="20577"/>
          <ac:spMkLst>
            <pc:docMk/>
            <pc:sldMk cId="2282023260" sldId="311"/>
            <ac:spMk id="60" creationId="{E753FFFE-9786-40DD-9FFA-BFA277EEFA6C}"/>
          </ac:spMkLst>
        </pc:spChg>
      </pc:sldChg>
      <pc:sldChg chg="modSp">
        <pc:chgData name="Jeanot Bijpost" userId="S::jeanot.bijpost@vng.nl::cdf441b5-59e9-4346-906c-b64ac00bf298" providerId="AD" clId="Web-{5ADA22EC-4ED0-4494-B554-F8B4F7EA7351}" dt="2021-04-21T12:41:47.206" v="28" actId="14100"/>
        <pc:sldMkLst>
          <pc:docMk/>
          <pc:sldMk cId="900329119" sldId="312"/>
        </pc:sldMkLst>
        <pc:spChg chg="mod">
          <ac:chgData name="Jeanot Bijpost" userId="S::jeanot.bijpost@vng.nl::cdf441b5-59e9-4346-906c-b64ac00bf298" providerId="AD" clId="Web-{5ADA22EC-4ED0-4494-B554-F8B4F7EA7351}" dt="2021-04-21T12:41:47.206" v="28" actId="14100"/>
          <ac:spMkLst>
            <pc:docMk/>
            <pc:sldMk cId="900329119" sldId="312"/>
            <ac:spMk id="26" creationId="{2EC86891-7558-40C4-B0F9-D6E8A5922445}"/>
          </ac:spMkLst>
        </pc:spChg>
      </pc:sldChg>
      <pc:sldChg chg="del">
        <pc:chgData name="Jeanot Bijpost" userId="S::jeanot.bijpost@vng.nl::cdf441b5-59e9-4346-906c-b64ac00bf298" providerId="AD" clId="Web-{5ADA22EC-4ED0-4494-B554-F8B4F7EA7351}" dt="2021-04-21T12:16:45.857" v="3"/>
        <pc:sldMkLst>
          <pc:docMk/>
          <pc:sldMk cId="2522437270" sldId="314"/>
        </pc:sldMkLst>
      </pc:sldChg>
      <pc:sldChg chg="modSp new">
        <pc:chgData name="Jeanot Bijpost" userId="S::jeanot.bijpost@vng.nl::cdf441b5-59e9-4346-906c-b64ac00bf298" providerId="AD" clId="Web-{5ADA22EC-4ED0-4494-B554-F8B4F7EA7351}" dt="2021-04-21T12:52:47.597" v="226" actId="20577"/>
        <pc:sldMkLst>
          <pc:docMk/>
          <pc:sldMk cId="4285623285" sldId="316"/>
        </pc:sldMkLst>
        <pc:spChg chg="mod">
          <ac:chgData name="Jeanot Bijpost" userId="S::jeanot.bijpost@vng.nl::cdf441b5-59e9-4346-906c-b64ac00bf298" providerId="AD" clId="Web-{5ADA22EC-4ED0-4494-B554-F8B4F7EA7351}" dt="2021-04-21T12:52:13.893" v="217" actId="20577"/>
          <ac:spMkLst>
            <pc:docMk/>
            <pc:sldMk cId="4285623285" sldId="316"/>
            <ac:spMk id="2" creationId="{E3263CEA-F31C-481A-8686-8335DA037F50}"/>
          </ac:spMkLst>
        </pc:spChg>
        <pc:spChg chg="mod">
          <ac:chgData name="Jeanot Bijpost" userId="S::jeanot.bijpost@vng.nl::cdf441b5-59e9-4346-906c-b64ac00bf298" providerId="AD" clId="Web-{5ADA22EC-4ED0-4494-B554-F8B4F7EA7351}" dt="2021-04-21T12:52:47.597" v="226" actId="20577"/>
          <ac:spMkLst>
            <pc:docMk/>
            <pc:sldMk cId="4285623285" sldId="316"/>
            <ac:spMk id="3" creationId="{52E91E86-C784-4339-95A7-E248E3A8DDBA}"/>
          </ac:spMkLst>
        </pc:spChg>
      </pc:sldChg>
      <pc:sldChg chg="delSp modSp new mod modClrScheme chgLayout">
        <pc:chgData name="Jeanot Bijpost" userId="S::jeanot.bijpost@vng.nl::cdf441b5-59e9-4346-906c-b64ac00bf298" providerId="AD" clId="Web-{5ADA22EC-4ED0-4494-B554-F8B4F7EA7351}" dt="2021-04-21T12:53:11.519" v="232"/>
        <pc:sldMkLst>
          <pc:docMk/>
          <pc:sldMk cId="983196092" sldId="317"/>
        </pc:sldMkLst>
        <pc:spChg chg="mod ord">
          <ac:chgData name="Jeanot Bijpost" userId="S::jeanot.bijpost@vng.nl::cdf441b5-59e9-4346-906c-b64ac00bf298" providerId="AD" clId="Web-{5ADA22EC-4ED0-4494-B554-F8B4F7EA7351}" dt="2021-04-21T12:53:03.269" v="230" actId="20577"/>
          <ac:spMkLst>
            <pc:docMk/>
            <pc:sldMk cId="983196092" sldId="317"/>
            <ac:spMk id="2" creationId="{F4BD646E-7DD0-418E-A90B-6B9E92596838}"/>
          </ac:spMkLst>
        </pc:spChg>
        <pc:spChg chg="del mod ord">
          <ac:chgData name="Jeanot Bijpost" userId="S::jeanot.bijpost@vng.nl::cdf441b5-59e9-4346-906c-b64ac00bf298" providerId="AD" clId="Web-{5ADA22EC-4ED0-4494-B554-F8B4F7EA7351}" dt="2021-04-21T12:53:11.519" v="232"/>
          <ac:spMkLst>
            <pc:docMk/>
            <pc:sldMk cId="983196092" sldId="317"/>
            <ac:spMk id="3" creationId="{3D4D12F1-C9A6-404E-8604-91D318E27175}"/>
          </ac:spMkLst>
        </pc:spChg>
      </pc:sldChg>
      <pc:sldChg chg="delSp modSp add ord replId">
        <pc:chgData name="Jeanot Bijpost" userId="S::jeanot.bijpost@vng.nl::cdf441b5-59e9-4346-906c-b64ac00bf298" providerId="AD" clId="Web-{5ADA22EC-4ED0-4494-B554-F8B4F7EA7351}" dt="2021-04-21T12:53:16.238" v="233"/>
        <pc:sldMkLst>
          <pc:docMk/>
          <pc:sldMk cId="3634297657" sldId="318"/>
        </pc:sldMkLst>
        <pc:spChg chg="mod">
          <ac:chgData name="Jeanot Bijpost" userId="S::jeanot.bijpost@vng.nl::cdf441b5-59e9-4346-906c-b64ac00bf298" providerId="AD" clId="Web-{5ADA22EC-4ED0-4494-B554-F8B4F7EA7351}" dt="2021-04-21T12:50:33.547" v="208" actId="20577"/>
          <ac:spMkLst>
            <pc:docMk/>
            <pc:sldMk cId="3634297657" sldId="318"/>
            <ac:spMk id="4" creationId="{98B43E4F-DB90-4A56-8D89-16167C4FAED7}"/>
          </ac:spMkLst>
        </pc:spChg>
        <pc:spChg chg="del">
          <ac:chgData name="Jeanot Bijpost" userId="S::jeanot.bijpost@vng.nl::cdf441b5-59e9-4346-906c-b64ac00bf298" providerId="AD" clId="Web-{5ADA22EC-4ED0-4494-B554-F8B4F7EA7351}" dt="2021-04-21T12:53:16.238" v="233"/>
          <ac:spMkLst>
            <pc:docMk/>
            <pc:sldMk cId="3634297657" sldId="318"/>
            <ac:spMk id="5" creationId="{11B0B319-7942-4CE0-9961-2122817D8951}"/>
          </ac:spMkLst>
        </pc:spChg>
      </pc:sldChg>
    </pc:docChg>
  </pc:docChgLst>
  <pc:docChgLst>
    <pc:chgData name="Jeanot Bijpost" userId="S::jeanot.bijpost@vng.nl::cdf441b5-59e9-4346-906c-b64ac00bf298" providerId="AD" clId="Web-{A5B81461-4E84-4476-9369-EB0CCFFD0E1F}"/>
    <pc:docChg chg="modSld">
      <pc:chgData name="Jeanot Bijpost" userId="S::jeanot.bijpost@vng.nl::cdf441b5-59e9-4346-906c-b64ac00bf298" providerId="AD" clId="Web-{A5B81461-4E84-4476-9369-EB0CCFFD0E1F}" dt="2021-03-17T13:22:28.455" v="233" actId="1076"/>
      <pc:docMkLst>
        <pc:docMk/>
      </pc:docMkLst>
      <pc:sldChg chg="addSp delSp modSp addAnim">
        <pc:chgData name="Jeanot Bijpost" userId="S::jeanot.bijpost@vng.nl::cdf441b5-59e9-4346-906c-b64ac00bf298" providerId="AD" clId="Web-{A5B81461-4E84-4476-9369-EB0CCFFD0E1F}" dt="2021-03-17T12:48:53.171" v="158"/>
        <pc:sldMkLst>
          <pc:docMk/>
          <pc:sldMk cId="1891950137" sldId="256"/>
        </pc:sldMkLst>
        <pc:spChg chg="add mod">
          <ac:chgData name="Jeanot Bijpost" userId="S::jeanot.bijpost@vng.nl::cdf441b5-59e9-4346-906c-b64ac00bf298" providerId="AD" clId="Web-{A5B81461-4E84-4476-9369-EB0CCFFD0E1F}" dt="2021-03-17T12:44:38.683" v="148"/>
          <ac:spMkLst>
            <pc:docMk/>
            <pc:sldMk cId="1891950137" sldId="256"/>
            <ac:spMk id="2" creationId="{A028B235-7042-41FB-BCA8-8D36F8BD157C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2:45:51.856" v="150" actId="1076"/>
          <ac:spMkLst>
            <pc:docMk/>
            <pc:sldMk cId="1891950137" sldId="256"/>
            <ac:spMk id="3" creationId="{47661903-825C-4E62-BC80-CC10DC5416F1}"/>
          </ac:spMkLst>
        </pc:spChg>
        <pc:spChg chg="add del mod">
          <ac:chgData name="Jeanot Bijpost" userId="S::jeanot.bijpost@vng.nl::cdf441b5-59e9-4346-906c-b64ac00bf298" providerId="AD" clId="Web-{A5B81461-4E84-4476-9369-EB0CCFFD0E1F}" dt="2021-03-17T12:47:59.342" v="157"/>
          <ac:spMkLst>
            <pc:docMk/>
            <pc:sldMk cId="1891950137" sldId="256"/>
            <ac:spMk id="4" creationId="{E73917C4-47A2-4041-8548-ACEB51EDBDC1}"/>
          </ac:spMkLst>
        </pc:spChg>
        <pc:spChg chg="mod">
          <ac:chgData name="Jeanot Bijpost" userId="S::jeanot.bijpost@vng.nl::cdf441b5-59e9-4346-906c-b64ac00bf298" providerId="AD" clId="Web-{A5B81461-4E84-4476-9369-EB0CCFFD0E1F}" dt="2021-03-17T12:48:53.171" v="158"/>
          <ac:spMkLst>
            <pc:docMk/>
            <pc:sldMk cId="1891950137" sldId="256"/>
            <ac:spMk id="11" creationId="{BECF6D98-7415-40B1-B127-8EB4B323AB81}"/>
          </ac:spMkLst>
        </pc:spChg>
        <pc:spChg chg="mod">
          <ac:chgData name="Jeanot Bijpost" userId="S::jeanot.bijpost@vng.nl::cdf441b5-59e9-4346-906c-b64ac00bf298" providerId="AD" clId="Web-{A5B81461-4E84-4476-9369-EB0CCFFD0E1F}" dt="2021-03-17T12:40:46.476" v="126" actId="20577"/>
          <ac:spMkLst>
            <pc:docMk/>
            <pc:sldMk cId="1891950137" sldId="256"/>
            <ac:spMk id="17" creationId="{6DBEB0E8-AE56-460E-A055-B58C7F72DDCD}"/>
          </ac:spMkLst>
        </pc:spChg>
        <pc:spChg chg="mod">
          <ac:chgData name="Jeanot Bijpost" userId="S::jeanot.bijpost@vng.nl::cdf441b5-59e9-4346-906c-b64ac00bf298" providerId="AD" clId="Web-{A5B81461-4E84-4476-9369-EB0CCFFD0E1F}" dt="2021-03-17T12:40:48.742" v="127" actId="1076"/>
          <ac:spMkLst>
            <pc:docMk/>
            <pc:sldMk cId="1891950137" sldId="256"/>
            <ac:spMk id="27" creationId="{AA789178-9B3C-4EB2-A386-00319B576FEB}"/>
          </ac:spMkLst>
        </pc:spChg>
        <pc:spChg chg="mod">
          <ac:chgData name="Jeanot Bijpost" userId="S::jeanot.bijpost@vng.nl::cdf441b5-59e9-4346-906c-b64ac00bf298" providerId="AD" clId="Web-{A5B81461-4E84-4476-9369-EB0CCFFD0E1F}" dt="2021-03-17T12:41:14.273" v="132" actId="1076"/>
          <ac:spMkLst>
            <pc:docMk/>
            <pc:sldMk cId="1891950137" sldId="256"/>
            <ac:spMk id="28" creationId="{C7E7277D-27F4-4017-A77F-4B821B43031D}"/>
          </ac:spMkLst>
        </pc:spChg>
        <pc:spChg chg="mod">
          <ac:chgData name="Jeanot Bijpost" userId="S::jeanot.bijpost@vng.nl::cdf441b5-59e9-4346-906c-b64ac00bf298" providerId="AD" clId="Web-{A5B81461-4E84-4476-9369-EB0CCFFD0E1F}" dt="2021-03-17T12:39:12.068" v="113"/>
          <ac:spMkLst>
            <pc:docMk/>
            <pc:sldMk cId="1891950137" sldId="256"/>
            <ac:spMk id="36" creationId="{AF829F71-D9D9-4206-96D8-4CAC0E7246AB}"/>
          </ac:spMkLst>
        </pc:spChg>
        <pc:spChg chg="mod">
          <ac:chgData name="Jeanot Bijpost" userId="S::jeanot.bijpost@vng.nl::cdf441b5-59e9-4346-906c-b64ac00bf298" providerId="AD" clId="Web-{A5B81461-4E84-4476-9369-EB0CCFFD0E1F}" dt="2021-03-17T12:41:10.601" v="131" actId="1076"/>
          <ac:spMkLst>
            <pc:docMk/>
            <pc:sldMk cId="1891950137" sldId="256"/>
            <ac:spMk id="48" creationId="{651EBE99-4DBC-4D05-B57A-FC7AA8633B81}"/>
          </ac:spMkLst>
        </pc:spChg>
      </pc:sldChg>
      <pc:sldChg chg="addSp delSp modSp">
        <pc:chgData name="Jeanot Bijpost" userId="S::jeanot.bijpost@vng.nl::cdf441b5-59e9-4346-906c-b64ac00bf298" providerId="AD" clId="Web-{A5B81461-4E84-4476-9369-EB0CCFFD0E1F}" dt="2021-03-17T13:22:28.455" v="233" actId="1076"/>
        <pc:sldMkLst>
          <pc:docMk/>
          <pc:sldMk cId="769423645" sldId="260"/>
        </pc:sldMkLst>
        <pc:spChg chg="mod">
          <ac:chgData name="Jeanot Bijpost" userId="S::jeanot.bijpost@vng.nl::cdf441b5-59e9-4346-906c-b64ac00bf298" providerId="AD" clId="Web-{A5B81461-4E84-4476-9369-EB0CCFFD0E1F}" dt="2021-03-17T13:21:25.033" v="220" actId="14100"/>
          <ac:spMkLst>
            <pc:docMk/>
            <pc:sldMk cId="769423645" sldId="260"/>
            <ac:spMk id="2" creationId="{5C6BE56C-5E6D-4625-9F4F-3C015E2AE2A1}"/>
          </ac:spMkLst>
        </pc:spChg>
        <pc:spChg chg="mod">
          <ac:chgData name="Jeanot Bijpost" userId="S::jeanot.bijpost@vng.nl::cdf441b5-59e9-4346-906c-b64ac00bf298" providerId="AD" clId="Web-{A5B81461-4E84-4476-9369-EB0CCFFD0E1F}" dt="2021-03-17T13:22:26.830" v="232" actId="14100"/>
          <ac:spMkLst>
            <pc:docMk/>
            <pc:sldMk cId="769423645" sldId="260"/>
            <ac:spMk id="3" creationId="{15229409-5AAD-4600-9CBA-8AF790835EAB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18.642" v="218" actId="14100"/>
          <ac:spMkLst>
            <pc:docMk/>
            <pc:sldMk cId="769423645" sldId="260"/>
            <ac:spMk id="7" creationId="{C79998C5-607B-4811-8EE7-E096BB586F49}"/>
          </ac:spMkLst>
        </pc:spChg>
        <pc:spChg chg="del mod">
          <ac:chgData name="Jeanot Bijpost" userId="S::jeanot.bijpost@vng.nl::cdf441b5-59e9-4346-906c-b64ac00bf298" providerId="AD" clId="Web-{A5B81461-4E84-4476-9369-EB0CCFFD0E1F}" dt="2021-03-17T13:21:00.658" v="213"/>
          <ac:spMkLst>
            <pc:docMk/>
            <pc:sldMk cId="769423645" sldId="260"/>
            <ac:spMk id="8" creationId="{AFD73197-A9ED-4D24-890C-53A3BC545C87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55.893" v="229" actId="1076"/>
          <ac:spMkLst>
            <pc:docMk/>
            <pc:sldMk cId="769423645" sldId="260"/>
            <ac:spMk id="9" creationId="{BF43EE77-3B22-4033-9DC8-BC2849C35126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13.564" v="216" actId="14100"/>
          <ac:spMkLst>
            <pc:docMk/>
            <pc:sldMk cId="769423645" sldId="260"/>
            <ac:spMk id="10" creationId="{29429A50-44BC-4774-B2E4-0FA323CDA53D}"/>
          </ac:spMkLst>
        </pc:spChg>
        <pc:spChg chg="del mod">
          <ac:chgData name="Jeanot Bijpost" userId="S::jeanot.bijpost@vng.nl::cdf441b5-59e9-4346-906c-b64ac00bf298" providerId="AD" clId="Web-{A5B81461-4E84-4476-9369-EB0CCFFD0E1F}" dt="2021-03-17T13:21:00.658" v="212"/>
          <ac:spMkLst>
            <pc:docMk/>
            <pc:sldMk cId="769423645" sldId="260"/>
            <ac:spMk id="11" creationId="{0975194D-44AC-4532-B72D-6B697DAE523C}"/>
          </ac:spMkLst>
        </pc:spChg>
        <pc:spChg chg="add del mod">
          <ac:chgData name="Jeanot Bijpost" userId="S::jeanot.bijpost@vng.nl::cdf441b5-59e9-4346-906c-b64ac00bf298" providerId="AD" clId="Web-{A5B81461-4E84-4476-9369-EB0CCFFD0E1F}" dt="2021-03-17T13:20:15.579" v="197"/>
          <ac:spMkLst>
            <pc:docMk/>
            <pc:sldMk cId="769423645" sldId="260"/>
            <ac:spMk id="23" creationId="{F54E361A-643A-413F-8427-1964C0C80CF9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3:21:55.877" v="228" actId="1076"/>
          <ac:spMkLst>
            <pc:docMk/>
            <pc:sldMk cId="769423645" sldId="260"/>
            <ac:spMk id="25" creationId="{4E97C927-F90B-4522-ABFA-95582698C112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3:21:55.893" v="230" actId="1076"/>
          <ac:spMkLst>
            <pc:docMk/>
            <pc:sldMk cId="769423645" sldId="260"/>
            <ac:spMk id="26" creationId="{17C268EA-F33D-436E-A055-25B9B2B8816A}"/>
          </ac:spMkLst>
        </pc:spChg>
        <pc:spChg chg="add del mod">
          <ac:chgData name="Jeanot Bijpost" userId="S::jeanot.bijpost@vng.nl::cdf441b5-59e9-4346-906c-b64ac00bf298" providerId="AD" clId="Web-{A5B81461-4E84-4476-9369-EB0CCFFD0E1F}" dt="2021-03-17T13:20:36.798" v="205"/>
          <ac:spMkLst>
            <pc:docMk/>
            <pc:sldMk cId="769423645" sldId="260"/>
            <ac:spMk id="27" creationId="{4F8A7060-7858-455F-8B6F-529CAD3E08C7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32.517" v="223" actId="1076"/>
          <ac:spMkLst>
            <pc:docMk/>
            <pc:sldMk cId="769423645" sldId="260"/>
            <ac:spMk id="35" creationId="{B80E7EC7-3B3E-47DE-BACC-EABD7BE9A468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29.736" v="222" actId="1076"/>
          <ac:spMkLst>
            <pc:docMk/>
            <pc:sldMk cId="769423645" sldId="260"/>
            <ac:spMk id="36" creationId="{2E0EC32F-9093-4291-9D10-34BBE940E55B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38.096" v="225" actId="1076"/>
          <ac:spMkLst>
            <pc:docMk/>
            <pc:sldMk cId="769423645" sldId="260"/>
            <ac:spMk id="37" creationId="{AB3D2D7B-AE93-4697-8D53-578A70980457}"/>
          </ac:spMkLst>
        </pc:spChg>
        <pc:spChg chg="del mod">
          <ac:chgData name="Jeanot Bijpost" userId="S::jeanot.bijpost@vng.nl::cdf441b5-59e9-4346-906c-b64ac00bf298" providerId="AD" clId="Web-{A5B81461-4E84-4476-9369-EB0CCFFD0E1F}" dt="2021-03-17T13:21:00.658" v="211"/>
          <ac:spMkLst>
            <pc:docMk/>
            <pc:sldMk cId="769423645" sldId="260"/>
            <ac:spMk id="39" creationId="{36082C3E-67C9-43A8-8201-74358A6D157B}"/>
          </ac:spMkLst>
        </pc:spChg>
        <pc:spChg chg="mod">
          <ac:chgData name="Jeanot Bijpost" userId="S::jeanot.bijpost@vng.nl::cdf441b5-59e9-4346-906c-b64ac00bf298" providerId="AD" clId="Web-{A5B81461-4E84-4476-9369-EB0CCFFD0E1F}" dt="2021-03-17T13:07:26.744" v="160" actId="1076"/>
          <ac:spMkLst>
            <pc:docMk/>
            <pc:sldMk cId="769423645" sldId="260"/>
            <ac:spMk id="45" creationId="{0C7C1994-4058-44E5-A3C5-5460C733FB7F}"/>
          </ac:spMkLst>
        </pc:spChg>
        <pc:spChg chg="del">
          <ac:chgData name="Jeanot Bijpost" userId="S::jeanot.bijpost@vng.nl::cdf441b5-59e9-4346-906c-b64ac00bf298" providerId="AD" clId="Web-{A5B81461-4E84-4476-9369-EB0CCFFD0E1F}" dt="2021-03-17T13:21:15.111" v="217"/>
          <ac:spMkLst>
            <pc:docMk/>
            <pc:sldMk cId="769423645" sldId="260"/>
            <ac:spMk id="46" creationId="{5B0756E0-96F9-4B94-9D74-6FF50C962CDA}"/>
          </ac:spMkLst>
        </pc:spChg>
        <pc:picChg chg="add del mod">
          <ac:chgData name="Jeanot Bijpost" userId="S::jeanot.bijpost@vng.nl::cdf441b5-59e9-4346-906c-b64ac00bf298" providerId="AD" clId="Web-{A5B81461-4E84-4476-9369-EB0CCFFD0E1F}" dt="2021-03-17T13:20:18.423" v="198"/>
          <ac:picMkLst>
            <pc:docMk/>
            <pc:sldMk cId="769423645" sldId="260"/>
            <ac:picMk id="24" creationId="{9D72A574-625D-49DC-8EBC-1FBB755949B3}"/>
          </ac:picMkLst>
        </pc:picChg>
        <pc:picChg chg="mod">
          <ac:chgData name="Jeanot Bijpost" userId="S::jeanot.bijpost@vng.nl::cdf441b5-59e9-4346-906c-b64ac00bf298" providerId="AD" clId="Web-{A5B81461-4E84-4476-9369-EB0CCFFD0E1F}" dt="2021-03-17T13:21:28.002" v="221" actId="1076"/>
          <ac:picMkLst>
            <pc:docMk/>
            <pc:sldMk cId="769423645" sldId="260"/>
            <ac:picMk id="32" creationId="{E02DB589-D7AC-478B-882A-7FC8E0373714}"/>
          </ac:picMkLst>
        </pc:picChg>
        <pc:picChg chg="mod">
          <ac:chgData name="Jeanot Bijpost" userId="S::jeanot.bijpost@vng.nl::cdf441b5-59e9-4346-906c-b64ac00bf298" providerId="AD" clId="Web-{A5B81461-4E84-4476-9369-EB0CCFFD0E1F}" dt="2021-03-17T13:22:28.455" v="233" actId="1076"/>
          <ac:picMkLst>
            <pc:docMk/>
            <pc:sldMk cId="769423645" sldId="260"/>
            <ac:picMk id="33" creationId="{5A8F80FB-E3A4-4BBA-AA52-736149C37A05}"/>
          </ac:picMkLst>
        </pc:picChg>
        <pc:picChg chg="mod">
          <ac:chgData name="Jeanot Bijpost" userId="S::jeanot.bijpost@vng.nl::cdf441b5-59e9-4346-906c-b64ac00bf298" providerId="AD" clId="Web-{A5B81461-4E84-4476-9369-EB0CCFFD0E1F}" dt="2021-03-17T13:21:21.502" v="219" actId="1076"/>
          <ac:picMkLst>
            <pc:docMk/>
            <pc:sldMk cId="769423645" sldId="260"/>
            <ac:picMk id="41" creationId="{00FB6C52-0892-4B3A-80E4-7BDA930A3EED}"/>
          </ac:picMkLst>
        </pc:picChg>
      </pc:sldChg>
      <pc:sldChg chg="addSp modSp">
        <pc:chgData name="Jeanot Bijpost" userId="S::jeanot.bijpost@vng.nl::cdf441b5-59e9-4346-906c-b64ac00bf298" providerId="AD" clId="Web-{A5B81461-4E84-4476-9369-EB0CCFFD0E1F}" dt="2021-03-17T12:21:55.646" v="44" actId="1076"/>
        <pc:sldMkLst>
          <pc:docMk/>
          <pc:sldMk cId="1801331337" sldId="268"/>
        </pc:sldMkLst>
        <pc:spChg chg="mod">
          <ac:chgData name="Jeanot Bijpost" userId="S::jeanot.bijpost@vng.nl::cdf441b5-59e9-4346-906c-b64ac00bf298" providerId="AD" clId="Web-{A5B81461-4E84-4476-9369-EB0CCFFD0E1F}" dt="2021-03-17T12:20:47.051" v="0" actId="1076"/>
          <ac:spMkLst>
            <pc:docMk/>
            <pc:sldMk cId="1801331337" sldId="268"/>
            <ac:spMk id="12" creationId="{E7486523-0A61-4DB6-BDE3-E109395E54DB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2:21:55.646" v="44" actId="1076"/>
          <ac:spMkLst>
            <pc:docMk/>
            <pc:sldMk cId="1801331337" sldId="268"/>
            <ac:spMk id="14" creationId="{8D01D6D1-3181-4070-AF15-13F276ED28A2}"/>
          </ac:spMkLst>
        </pc:spChg>
      </pc:sldChg>
      <pc:sldChg chg="addSp delSp modSp">
        <pc:chgData name="Jeanot Bijpost" userId="S::jeanot.bijpost@vng.nl::cdf441b5-59e9-4346-906c-b64ac00bf298" providerId="AD" clId="Web-{A5B81461-4E84-4476-9369-EB0CCFFD0E1F}" dt="2021-03-17T12:34:25.033" v="110" actId="1076"/>
        <pc:sldMkLst>
          <pc:docMk/>
          <pc:sldMk cId="3751348359" sldId="276"/>
        </pc:sldMkLst>
        <pc:spChg chg="add del mod">
          <ac:chgData name="Jeanot Bijpost" userId="S::jeanot.bijpost@vng.nl::cdf441b5-59e9-4346-906c-b64ac00bf298" providerId="AD" clId="Web-{A5B81461-4E84-4476-9369-EB0CCFFD0E1F}" dt="2021-03-17T12:33:32.375" v="93"/>
          <ac:spMkLst>
            <pc:docMk/>
            <pc:sldMk cId="3751348359" sldId="276"/>
            <ac:spMk id="17" creationId="{556AC157-8B59-49B5-A3A0-5D78B6E556EC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2:34:20.142" v="109" actId="1076"/>
          <ac:spMkLst>
            <pc:docMk/>
            <pc:sldMk cId="3751348359" sldId="276"/>
            <ac:spMk id="18" creationId="{38023FB2-8B92-4715-B7DF-D72087AE1AD7}"/>
          </ac:spMkLst>
        </pc:spChg>
        <pc:spChg chg="mod">
          <ac:chgData name="Jeanot Bijpost" userId="S::jeanot.bijpost@vng.nl::cdf441b5-59e9-4346-906c-b64ac00bf298" providerId="AD" clId="Web-{A5B81461-4E84-4476-9369-EB0CCFFD0E1F}" dt="2021-03-17T12:34:25.033" v="110" actId="1076"/>
          <ac:spMkLst>
            <pc:docMk/>
            <pc:sldMk cId="3751348359" sldId="276"/>
            <ac:spMk id="39" creationId="{CBC1579A-99A1-45C8-A725-D970A8263145}"/>
          </ac:spMkLst>
        </pc:spChg>
        <pc:spChg chg="mod">
          <ac:chgData name="Jeanot Bijpost" userId="S::jeanot.bijpost@vng.nl::cdf441b5-59e9-4346-906c-b64ac00bf298" providerId="AD" clId="Web-{A5B81461-4E84-4476-9369-EB0CCFFD0E1F}" dt="2021-03-17T12:26:32.166" v="67" actId="20577"/>
          <ac:spMkLst>
            <pc:docMk/>
            <pc:sldMk cId="3751348359" sldId="276"/>
            <ac:spMk id="40" creationId="{0F7E75D7-8C8C-4CD5-B650-9ABE096D01D5}"/>
          </ac:spMkLst>
        </pc:spChg>
        <pc:spChg chg="mod">
          <ac:chgData name="Jeanot Bijpost" userId="S::jeanot.bijpost@vng.nl::cdf441b5-59e9-4346-906c-b64ac00bf298" providerId="AD" clId="Web-{A5B81461-4E84-4476-9369-EB0CCFFD0E1F}" dt="2021-03-17T12:29:50.044" v="74" actId="20577"/>
          <ac:spMkLst>
            <pc:docMk/>
            <pc:sldMk cId="3751348359" sldId="276"/>
            <ac:spMk id="114" creationId="{D98358CA-6F9D-4E1D-A380-8A08F280776E}"/>
          </ac:spMkLst>
        </pc:spChg>
        <pc:spChg chg="mod">
          <ac:chgData name="Jeanot Bijpost" userId="S::jeanot.bijpost@vng.nl::cdf441b5-59e9-4346-906c-b64ac00bf298" providerId="AD" clId="Web-{A5B81461-4E84-4476-9369-EB0CCFFD0E1F}" dt="2021-03-17T12:31:09.264" v="76" actId="20577"/>
          <ac:spMkLst>
            <pc:docMk/>
            <pc:sldMk cId="3751348359" sldId="276"/>
            <ac:spMk id="136" creationId="{B71AE976-C245-4419-847A-7847850C8CAC}"/>
          </ac:spMkLst>
        </pc:spChg>
      </pc:sldChg>
    </pc:docChg>
  </pc:docChgLst>
</pc:chgInfo>
</file>

<file path=ppt/media/hdphoto1.wdp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svg>
</file>

<file path=ppt/media/image27.png>
</file>

<file path=ppt/media/image28.png>
</file>

<file path=ppt/media/image29.png>
</file>

<file path=ppt/media/image3.jpg>
</file>

<file path=ppt/media/image30.jpeg>
</file>

<file path=ppt/media/image4.jpeg>
</file>

<file path=ppt/media/image5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D5F348-D584-47CA-A650-696F5D24627B}" type="datetimeFigureOut">
              <a:rPr lang="en-US"/>
              <a:t>6/1/22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CA622C-3CFE-4BF1-9203-7DBFD5A7D9E7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121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9C56FF-D65E-5E42-B0BD-9816D7AFD063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964852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nl-NL" dirty="0"/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A622C-3CFE-4BF1-9203-7DBFD5A7D9E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14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01649-886C-4324-AD4C-E61C88D47728}" type="slidenum">
              <a:rPr lang="nl-NL" smtClean="0"/>
              <a:pPr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8220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144E98-04B3-4205-8FBD-7B7FA3ACA9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D3C96C5-0332-4B46-8EF2-F72E0A4769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1F5265-E3E7-46A9-A996-32C0BA1E2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01-06-2022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0E2D924-9B09-4395-AB3D-1EFB041C9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29061FB-A8B1-413E-BFEC-CC39111CF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6895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E30A9B-00F9-4C89-8597-20DBAC0F9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B62EE6E-AC86-4375-AC60-A4FF2A6A81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0081628-5D3F-4C63-A437-BD2F94B22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01-06-2022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5B9F35E-8331-4ADA-B644-A326D7ABA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DB28636-5BF2-4CAB-8459-960CC308E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5986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EA3DB775-CCCA-436C-95BF-828FEE8343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02A384E-EA34-4828-8F87-0D71D3519C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0240DD6-BD4C-4A20-8CE5-AA55BD0F4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01-06-2022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B461363-C42E-4EA7-AD45-91DB56445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73F4984-131D-49E9-BEAA-7CD648D8C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6945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5C9148-9092-4064-9FAB-5AF5C4075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DD5B51-AC03-4D36-A373-8E77522E4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3F5B23A-797F-4E45-9FF1-B7E2A76AD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01-06-2022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BADE121-F317-4BF8-BED4-6B95862D0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560C2D2-E057-4BDE-8ED3-3767DE164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8181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5AC5A1-1E5E-4B37-B608-8D84A7456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8CED4D1-A769-4DE0-9F34-FBF6FE137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C89A999-BC8B-494A-B0A3-7CDC86CE6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01-06-2022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372F3A3-FF23-49C9-A57A-BED57E7E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65D0DE1-E451-422D-A005-75BC3034F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02107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C63D64-61B9-4E49-87A9-BF3DA4451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C1BEE66-2C5D-4E8F-8FBD-45321A2BE1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0F34DE2-B522-45BE-B49D-6B00FB67A8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7B34DF9-ED99-4327-B0C9-4077D827A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01-06-2022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DCDA976-C696-4597-A90E-13DFC0F96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A319CBA-D831-48FB-8FFA-7511A1BDA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9659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EC805C-B826-4CBF-84B2-E03AA1DBA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4B89ABE-F00E-497E-9133-D9708AB7D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84F3B88-EE72-4AB7-B705-56AC6C5E59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D6C98288-C823-47A6-8C69-AD56E7CCAD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40DDB1E8-7AFB-4DC3-993E-7AC0300335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C60A418E-BAB2-48CF-AA6B-647913C5D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01-06-2022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8E3BA2D6-8220-43EC-B2D2-872BAF604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3DF928D0-BF96-40FA-8827-EA10BBF59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04936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355D33-727B-4AE0-B513-99442EB86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EF3F1A2-FFB8-4E11-B757-EC269C5C3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01-06-2022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F83F405-CCA8-4818-99D1-E73750663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D47CD8C-816C-4474-97F1-2FA4319EE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8381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B42300BA-2250-4471-AD9E-718FEA1D3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01-06-2022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32B4AB10-A88A-445D-BAA3-E81F2BAD9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00DA355-7C51-40F9-B567-08158B2D0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16410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CB8F0C-83C4-4793-88E9-CDEF83F86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978CE6D-3E34-4B04-83FF-D0B2827EE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5911CB6A-F6BB-4810-8226-9A45738664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0D42210-7675-4574-A43D-2A7A6C2CF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01-06-2022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5FA1877-FD19-45C0-966B-510A41586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6E51E74-C9CF-4AEE-A4AE-4B9E3A4AB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70408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51FEB8-3E30-4BDC-9795-588FDD566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983B7E2E-3574-4965-BADA-C2961ECAEF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0292166-BBD4-4288-8762-C9A4950256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CB644C8-C5BF-4FFD-AF03-0049B9D18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01-06-2022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F317AF0-D354-485D-A61C-D26F8E8CE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96B23B0-81D1-4BFB-8469-2A1004392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77649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3AF32EE-7093-4662-B988-5770DE187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72238CC-89B0-423C-A20B-D52849E4D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91133"/>
            <a:ext cx="10515600" cy="50858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0F5AD2C-BB7E-4307-8914-F1F6F6E122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12641-C9E8-475B-9831-8F1735D469E9}" type="datetimeFigureOut">
              <a:rPr lang="nl-NL" smtClean="0"/>
              <a:t>01-06-2022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245331B-C540-4035-9A31-5EDEFF6CB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54B1309-7E22-41D0-B729-1DC3123A7C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58955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6.sv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VNG-Realisatie/notificatieservices/blob/main/docs/Achtergrond-documentatie/20211223_Waarom_Notificeren.pdf" TargetMode="External"/><Relationship Id="rId13" Type="http://schemas.openxmlformats.org/officeDocument/2006/relationships/hyperlink" Target="https://github.com/VNG-Realisatie/NL-GOV-profile-for-CloudEvents/blob/main/NL-GOV-Guideline-for-CloudEvents-HTTP.md" TargetMode="External"/><Relationship Id="rId3" Type="http://schemas.openxmlformats.org/officeDocument/2006/relationships/hyperlink" Target="https://vng-realisatie.github.io/NL-GOV-profile-for-CloudEvents/" TargetMode="External"/><Relationship Id="rId7" Type="http://schemas.openxmlformats.org/officeDocument/2006/relationships/hyperlink" Target="https://github.com/VNG-Realisatie/notificatieservices/blob/main/docs/Achtergrond-documentatie/20211223_Introductie_van_Notificeren.pdf" TargetMode="External"/><Relationship Id="rId12" Type="http://schemas.openxmlformats.org/officeDocument/2006/relationships/hyperlink" Target="https://github.com/VNG-Realisatie/NL-GOV-profile-for-CloudEvents/blob/main/NL-GOV-Guideline-for-CloudEvents-Webhook.md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amenwerken.pleio.nl/file/download/b1b5a072-0866-4111-9350-3a277a34b64c/notificeren-bijlage-architectuur.pdf" TargetMode="External"/><Relationship Id="rId11" Type="http://schemas.openxmlformats.org/officeDocument/2006/relationships/hyperlink" Target="https://vng-realisatie.github.io/notificatieservices/" TargetMode="External"/><Relationship Id="rId5" Type="http://schemas.openxmlformats.org/officeDocument/2006/relationships/hyperlink" Target="https://github.com/VNG-Realisatie/notificatieservices/blob/main/docs/Achtergrond-documentatie/20211223_Randvoorwaarden_Notificeren.pdf" TargetMode="External"/><Relationship Id="rId10" Type="http://schemas.openxmlformats.org/officeDocument/2006/relationships/hyperlink" Target="https://github.com/VNG-Realisatie/notificatieservices" TargetMode="External"/><Relationship Id="rId4" Type="http://schemas.openxmlformats.org/officeDocument/2006/relationships/hyperlink" Target="https://github.com/VNG-Realisatie/NL-GOV-profile-for-CloudEvents/blob/main/NL-GOV-Guideline-for-CloudEvents-JSON.md" TargetMode="External"/><Relationship Id="rId9" Type="http://schemas.openxmlformats.org/officeDocument/2006/relationships/hyperlink" Target="https://github.com/vng-realisatie/NL-GOV-profile-for-CloudEvents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66B2FBD-EE77-75AA-8201-C543A63B56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30" b="7900"/>
          <a:stretch/>
        </p:blipFill>
        <p:spPr>
          <a:xfrm>
            <a:off x="-1" y="-1"/>
            <a:ext cx="12195515" cy="6858001"/>
          </a:xfrm>
          <a:prstGeom prst="rect">
            <a:avLst/>
          </a:prstGeom>
        </p:spPr>
      </p:pic>
      <p:sp>
        <p:nvSpPr>
          <p:cNvPr id="11" name="Tekstvak 6">
            <a:extLst>
              <a:ext uri="{FF2B5EF4-FFF2-40B4-BE49-F238E27FC236}">
                <a16:creationId xmlns:a16="http://schemas.microsoft.com/office/drawing/2014/main" id="{386183E5-E24D-5D00-9059-0CC72DB41442}"/>
              </a:ext>
            </a:extLst>
          </p:cNvPr>
          <p:cNvSpPr txBox="1"/>
          <p:nvPr/>
        </p:nvSpPr>
        <p:spPr>
          <a:xfrm>
            <a:off x="10367462" y="6551739"/>
            <a:ext cx="18245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00" dirty="0" err="1">
                <a:solidFill>
                  <a:schemeClr val="bg1"/>
                </a:solidFill>
              </a:rPr>
              <a:t>Unsplash</a:t>
            </a:r>
            <a:r>
              <a:rPr lang="nl-NL" sz="1000" dirty="0">
                <a:solidFill>
                  <a:schemeClr val="bg1"/>
                </a:solidFill>
              </a:rPr>
              <a:t>, © Carl </a:t>
            </a:r>
            <a:r>
              <a:rPr lang="nl-NL" sz="1000" dirty="0" err="1">
                <a:solidFill>
                  <a:schemeClr val="bg1"/>
                </a:solidFill>
              </a:rPr>
              <a:t>Nenzen</a:t>
            </a:r>
            <a:r>
              <a:rPr lang="nl-NL" sz="1000" dirty="0">
                <a:solidFill>
                  <a:schemeClr val="bg1"/>
                </a:solidFill>
              </a:rPr>
              <a:t> Loven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CD379F8D-CF58-4F2A-BB4B-384E03D3B723}"/>
              </a:ext>
            </a:extLst>
          </p:cNvPr>
          <p:cNvSpPr/>
          <p:nvPr/>
        </p:nvSpPr>
        <p:spPr>
          <a:xfrm>
            <a:off x="1775901" y="241825"/>
            <a:ext cx="8710183" cy="213108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1E6D81C-4863-421D-9747-F029E6F89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768" y="183150"/>
            <a:ext cx="10570464" cy="959850"/>
          </a:xfrm>
        </p:spPr>
        <p:txBody>
          <a:bodyPr>
            <a:noAutofit/>
          </a:bodyPr>
          <a:lstStyle/>
          <a:p>
            <a:r>
              <a:rPr lang="nl-NL" sz="1200" dirty="0"/>
              <a:t> </a:t>
            </a:r>
            <a:br>
              <a:rPr lang="nl-NL" sz="2800" dirty="0"/>
            </a:br>
            <a:r>
              <a:rPr lang="nl-NL" sz="4000" dirty="0"/>
              <a:t>Introductie Notificeren en </a:t>
            </a:r>
            <a:r>
              <a:rPr lang="nl-NL" sz="4000" dirty="0" err="1"/>
              <a:t>CloudEvents</a:t>
            </a:r>
            <a:endParaRPr lang="nl-NL" sz="4000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731D272-C428-42F4-90B2-BF60FAB2D7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23132" y="1317006"/>
            <a:ext cx="4745736" cy="959850"/>
          </a:xfrm>
        </p:spPr>
        <p:txBody>
          <a:bodyPr>
            <a:normAutofit/>
          </a:bodyPr>
          <a:lstStyle/>
          <a:p>
            <a:r>
              <a:rPr lang="nl-NL" dirty="0"/>
              <a:t>VNG API-Lab Notificatie API</a:t>
            </a:r>
          </a:p>
          <a:p>
            <a:r>
              <a:rPr lang="nl-NL" dirty="0"/>
              <a:t>15/16 juni 2022</a:t>
            </a:r>
          </a:p>
        </p:txBody>
      </p:sp>
    </p:spTree>
    <p:extLst>
      <p:ext uri="{BB962C8B-B14F-4D97-AF65-F5344CB8AC3E}">
        <p14:creationId xmlns:p14="http://schemas.microsoft.com/office/powerpoint/2010/main" val="33984390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73B44FD-1937-51B6-0DD6-B47FC3A1A1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1" y="0"/>
            <a:ext cx="119269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696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8C8F01A9-ABE9-AB4F-BE84-9318826130A6}"/>
              </a:ext>
            </a:extLst>
          </p:cNvPr>
          <p:cNvSpPr/>
          <p:nvPr/>
        </p:nvSpPr>
        <p:spPr>
          <a:xfrm>
            <a:off x="2199929" y="4481370"/>
            <a:ext cx="6490424" cy="7752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DCBB00-8585-4A59-A4C1-BA7820EB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488" y="213942"/>
            <a:ext cx="10515600" cy="633798"/>
          </a:xfrm>
        </p:spPr>
        <p:txBody>
          <a:bodyPr>
            <a:normAutofit/>
          </a:bodyPr>
          <a:lstStyle/>
          <a:p>
            <a:r>
              <a:rPr lang="nl-NL" sz="2400" dirty="0"/>
              <a:t>Gelaagde architectuur </a:t>
            </a:r>
            <a:r>
              <a:rPr lang="nl-NL" sz="2400" dirty="0" err="1"/>
              <a:t>CloudEvents</a:t>
            </a:r>
            <a:endParaRPr lang="nl-NL" sz="2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5119140-BB7E-4F61-AD28-54DABD6CAECD}"/>
              </a:ext>
            </a:extLst>
          </p:cNvPr>
          <p:cNvSpPr/>
          <p:nvPr/>
        </p:nvSpPr>
        <p:spPr>
          <a:xfrm>
            <a:off x="398555" y="1771215"/>
            <a:ext cx="8565370" cy="4632842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NL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59BE4B64-E2FA-40B0-BFC0-247429F7DBDD}"/>
              </a:ext>
            </a:extLst>
          </p:cNvPr>
          <p:cNvSpPr/>
          <p:nvPr/>
        </p:nvSpPr>
        <p:spPr>
          <a:xfrm>
            <a:off x="3349087" y="4729107"/>
            <a:ext cx="860444" cy="396000"/>
          </a:xfrm>
          <a:custGeom>
            <a:avLst/>
            <a:gdLst>
              <a:gd name="connsiteX0" fmla="*/ 0 w 4140000"/>
              <a:gd name="connsiteY0" fmla="*/ 0 h 1402286"/>
              <a:gd name="connsiteX1" fmla="*/ 4140000 w 4140000"/>
              <a:gd name="connsiteY1" fmla="*/ 0 h 1402286"/>
              <a:gd name="connsiteX2" fmla="*/ 4140000 w 4140000"/>
              <a:gd name="connsiteY2" fmla="*/ 1402286 h 1402286"/>
              <a:gd name="connsiteX3" fmla="*/ 0 w 4140000"/>
              <a:gd name="connsiteY3" fmla="*/ 1402286 h 1402286"/>
              <a:gd name="connsiteX4" fmla="*/ 0 w 4140000"/>
              <a:gd name="connsiteY4" fmla="*/ 0 h 140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0000" h="1402286">
                <a:moveTo>
                  <a:pt x="0" y="0"/>
                </a:moveTo>
                <a:lnTo>
                  <a:pt x="4140000" y="0"/>
                </a:lnTo>
                <a:lnTo>
                  <a:pt x="4140000" y="1402286"/>
                </a:lnTo>
                <a:lnTo>
                  <a:pt x="0" y="1402286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5100" tIns="165100" rIns="165100" bIns="165100" numCol="1" spcCol="1270" anchor="ctr" anchorCtr="0">
            <a:noAutofit/>
          </a:bodyPr>
          <a:lstStyle/>
          <a:p>
            <a:pPr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nl-NL" sz="1400"/>
              <a:t>XML</a:t>
            </a: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31F319D-EC55-49FF-862E-DAF0A14CF5FE}"/>
              </a:ext>
            </a:extLst>
          </p:cNvPr>
          <p:cNvSpPr/>
          <p:nvPr/>
        </p:nvSpPr>
        <p:spPr>
          <a:xfrm>
            <a:off x="4297483" y="4727381"/>
            <a:ext cx="860444" cy="396000"/>
          </a:xfrm>
          <a:custGeom>
            <a:avLst/>
            <a:gdLst>
              <a:gd name="connsiteX0" fmla="*/ 0 w 4140000"/>
              <a:gd name="connsiteY0" fmla="*/ 0 h 1402286"/>
              <a:gd name="connsiteX1" fmla="*/ 4140000 w 4140000"/>
              <a:gd name="connsiteY1" fmla="*/ 0 h 1402286"/>
              <a:gd name="connsiteX2" fmla="*/ 4140000 w 4140000"/>
              <a:gd name="connsiteY2" fmla="*/ 1402286 h 1402286"/>
              <a:gd name="connsiteX3" fmla="*/ 0 w 4140000"/>
              <a:gd name="connsiteY3" fmla="*/ 1402286 h 1402286"/>
              <a:gd name="connsiteX4" fmla="*/ 0 w 4140000"/>
              <a:gd name="connsiteY4" fmla="*/ 0 h 140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0000" h="1402286">
                <a:moveTo>
                  <a:pt x="0" y="0"/>
                </a:moveTo>
                <a:lnTo>
                  <a:pt x="4140000" y="0"/>
                </a:lnTo>
                <a:lnTo>
                  <a:pt x="4140000" y="1402286"/>
                </a:lnTo>
                <a:lnTo>
                  <a:pt x="0" y="1402286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5100" tIns="165100" rIns="165100" bIns="165100" numCol="1" spcCol="1270" anchor="ctr" anchorCtr="0">
            <a:noAutofit/>
          </a:bodyPr>
          <a:lstStyle/>
          <a:p>
            <a:pPr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nl-NL" sz="1400"/>
              <a:t>Avro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27987EAC-32DD-43EC-A8B7-B92D803EE96B}"/>
              </a:ext>
            </a:extLst>
          </p:cNvPr>
          <p:cNvSpPr/>
          <p:nvPr/>
        </p:nvSpPr>
        <p:spPr>
          <a:xfrm>
            <a:off x="5234348" y="4732846"/>
            <a:ext cx="860444" cy="396000"/>
          </a:xfrm>
          <a:custGeom>
            <a:avLst/>
            <a:gdLst>
              <a:gd name="connsiteX0" fmla="*/ 0 w 4140000"/>
              <a:gd name="connsiteY0" fmla="*/ 0 h 1402286"/>
              <a:gd name="connsiteX1" fmla="*/ 4140000 w 4140000"/>
              <a:gd name="connsiteY1" fmla="*/ 0 h 1402286"/>
              <a:gd name="connsiteX2" fmla="*/ 4140000 w 4140000"/>
              <a:gd name="connsiteY2" fmla="*/ 1402286 h 1402286"/>
              <a:gd name="connsiteX3" fmla="*/ 0 w 4140000"/>
              <a:gd name="connsiteY3" fmla="*/ 1402286 h 1402286"/>
              <a:gd name="connsiteX4" fmla="*/ 0 w 4140000"/>
              <a:gd name="connsiteY4" fmla="*/ 0 h 140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0000" h="1402286">
                <a:moveTo>
                  <a:pt x="0" y="0"/>
                </a:moveTo>
                <a:lnTo>
                  <a:pt x="4140000" y="0"/>
                </a:lnTo>
                <a:lnTo>
                  <a:pt x="4140000" y="1402286"/>
                </a:lnTo>
                <a:lnTo>
                  <a:pt x="0" y="1402286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5100" tIns="165100" rIns="165100" bIns="165100" numCol="1" spcCol="1270" anchor="ctr" anchorCtr="0">
            <a:noAutofit/>
          </a:bodyPr>
          <a:lstStyle/>
          <a:p>
            <a:pPr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nl-NL" sz="1100"/>
              <a:t>Protobuf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DD8DF15-7C7F-41DD-B8F8-FCD2C2874893}"/>
              </a:ext>
            </a:extLst>
          </p:cNvPr>
          <p:cNvSpPr/>
          <p:nvPr/>
        </p:nvSpPr>
        <p:spPr>
          <a:xfrm>
            <a:off x="2404639" y="4725349"/>
            <a:ext cx="860444" cy="396000"/>
          </a:xfrm>
          <a:custGeom>
            <a:avLst/>
            <a:gdLst>
              <a:gd name="connsiteX0" fmla="*/ 0 w 4140000"/>
              <a:gd name="connsiteY0" fmla="*/ 0 h 1402286"/>
              <a:gd name="connsiteX1" fmla="*/ 4140000 w 4140000"/>
              <a:gd name="connsiteY1" fmla="*/ 0 h 1402286"/>
              <a:gd name="connsiteX2" fmla="*/ 4140000 w 4140000"/>
              <a:gd name="connsiteY2" fmla="*/ 1402286 h 1402286"/>
              <a:gd name="connsiteX3" fmla="*/ 0 w 4140000"/>
              <a:gd name="connsiteY3" fmla="*/ 1402286 h 1402286"/>
              <a:gd name="connsiteX4" fmla="*/ 0 w 4140000"/>
              <a:gd name="connsiteY4" fmla="*/ 0 h 140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0000" h="1402286">
                <a:moveTo>
                  <a:pt x="0" y="0"/>
                </a:moveTo>
                <a:lnTo>
                  <a:pt x="4140000" y="0"/>
                </a:lnTo>
                <a:lnTo>
                  <a:pt x="4140000" y="1402286"/>
                </a:lnTo>
                <a:lnTo>
                  <a:pt x="0" y="140228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3890178221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spcFirstLastPara="0" vert="horz" wrap="square" lIns="165100" tIns="165100" rIns="165100" bIns="165100" numCol="1" spcCol="1270" anchor="ctr" anchorCtr="0">
            <a:noAutofit/>
          </a:bodyPr>
          <a:lstStyle/>
          <a:p>
            <a:pPr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nl-NL" sz="1400" dirty="0"/>
              <a:t>JSON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C89F4E3-642B-C54D-83B7-289F6FC9DC0A}"/>
              </a:ext>
            </a:extLst>
          </p:cNvPr>
          <p:cNvSpPr/>
          <p:nvPr/>
        </p:nvSpPr>
        <p:spPr>
          <a:xfrm>
            <a:off x="2216831" y="2504962"/>
            <a:ext cx="3172420" cy="171856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55C58E9-7136-2B4B-BD44-D924F19B0FEE}"/>
              </a:ext>
            </a:extLst>
          </p:cNvPr>
          <p:cNvSpPr txBox="1"/>
          <p:nvPr/>
        </p:nvSpPr>
        <p:spPr>
          <a:xfrm>
            <a:off x="2338998" y="2310589"/>
            <a:ext cx="2931954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nl-NL" sz="1400"/>
              <a:t>Functionele berichtstandaard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B3A1899-CBF1-4A67-9543-59BCC7DC8E0A}"/>
              </a:ext>
            </a:extLst>
          </p:cNvPr>
          <p:cNvSpPr/>
          <p:nvPr/>
        </p:nvSpPr>
        <p:spPr>
          <a:xfrm>
            <a:off x="2419224" y="2833543"/>
            <a:ext cx="2788177" cy="530599"/>
          </a:xfrm>
          <a:custGeom>
            <a:avLst/>
            <a:gdLst>
              <a:gd name="connsiteX0" fmla="*/ 0 w 4140000"/>
              <a:gd name="connsiteY0" fmla="*/ 0 h 1402286"/>
              <a:gd name="connsiteX1" fmla="*/ 4140000 w 4140000"/>
              <a:gd name="connsiteY1" fmla="*/ 0 h 1402286"/>
              <a:gd name="connsiteX2" fmla="*/ 4140000 w 4140000"/>
              <a:gd name="connsiteY2" fmla="*/ 1402286 h 1402286"/>
              <a:gd name="connsiteX3" fmla="*/ 0 w 4140000"/>
              <a:gd name="connsiteY3" fmla="*/ 1402286 h 1402286"/>
              <a:gd name="connsiteX4" fmla="*/ 0 w 4140000"/>
              <a:gd name="connsiteY4" fmla="*/ 0 h 140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0000" h="1402286">
                <a:moveTo>
                  <a:pt x="0" y="0"/>
                </a:moveTo>
                <a:lnTo>
                  <a:pt x="4140000" y="0"/>
                </a:lnTo>
                <a:lnTo>
                  <a:pt x="4140000" y="1402286"/>
                </a:lnTo>
                <a:lnTo>
                  <a:pt x="0" y="140228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5100" tIns="165100" rIns="165100" bIns="165100" numCol="1" spcCol="1270" anchor="ctr" anchorCtr="0">
            <a:noAutofit/>
          </a:bodyPr>
          <a:lstStyle/>
          <a:p>
            <a:pPr marL="0" lvl="0" indent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nl-NL" sz="2000"/>
              <a:t>B</a:t>
            </a:r>
            <a:r>
              <a:rPr lang="nl-NL" sz="2000" kern="1200"/>
              <a:t>ase </a:t>
            </a:r>
            <a:r>
              <a:rPr lang="nl-NL" sz="2000" kern="1200" err="1"/>
              <a:t>specification</a:t>
            </a:r>
            <a:endParaRPr lang="nl-NL" sz="2000" kern="120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74C1BCA-D2B9-4C6F-BCAD-BE1D080FEFC3}"/>
              </a:ext>
            </a:extLst>
          </p:cNvPr>
          <p:cNvSpPr/>
          <p:nvPr/>
        </p:nvSpPr>
        <p:spPr>
          <a:xfrm>
            <a:off x="2419224" y="3438591"/>
            <a:ext cx="2788177" cy="530599"/>
          </a:xfrm>
          <a:custGeom>
            <a:avLst/>
            <a:gdLst>
              <a:gd name="connsiteX0" fmla="*/ 0 w 4140000"/>
              <a:gd name="connsiteY0" fmla="*/ 0 h 1402286"/>
              <a:gd name="connsiteX1" fmla="*/ 4140000 w 4140000"/>
              <a:gd name="connsiteY1" fmla="*/ 0 h 1402286"/>
              <a:gd name="connsiteX2" fmla="*/ 4140000 w 4140000"/>
              <a:gd name="connsiteY2" fmla="*/ 1402286 h 1402286"/>
              <a:gd name="connsiteX3" fmla="*/ 0 w 4140000"/>
              <a:gd name="connsiteY3" fmla="*/ 1402286 h 1402286"/>
              <a:gd name="connsiteX4" fmla="*/ 0 w 4140000"/>
              <a:gd name="connsiteY4" fmla="*/ 0 h 140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0000" h="1402286">
                <a:moveTo>
                  <a:pt x="0" y="0"/>
                </a:moveTo>
                <a:lnTo>
                  <a:pt x="4140000" y="0"/>
                </a:lnTo>
                <a:lnTo>
                  <a:pt x="4140000" y="1402286"/>
                </a:lnTo>
                <a:lnTo>
                  <a:pt x="0" y="140228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5100" tIns="165100" rIns="165100" bIns="165100" numCol="1" spcCol="1270" anchor="ctr" anchorCtr="0">
            <a:noAutofit/>
          </a:bodyPr>
          <a:lstStyle/>
          <a:p>
            <a:pPr marL="0" lvl="0" indent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nl-NL" sz="2000" kern="1200" err="1"/>
              <a:t>Extensions</a:t>
            </a:r>
            <a:endParaRPr lang="nl-NL" sz="2000" kern="120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570E0A0-9766-7C40-957A-000DAE91D8C2}"/>
              </a:ext>
            </a:extLst>
          </p:cNvPr>
          <p:cNvSpPr/>
          <p:nvPr/>
        </p:nvSpPr>
        <p:spPr>
          <a:xfrm>
            <a:off x="5511418" y="2504962"/>
            <a:ext cx="3172420" cy="171856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164C493-F342-F048-B2E9-19530668F841}"/>
              </a:ext>
            </a:extLst>
          </p:cNvPr>
          <p:cNvSpPr txBox="1"/>
          <p:nvPr/>
        </p:nvSpPr>
        <p:spPr>
          <a:xfrm>
            <a:off x="5631651" y="2332430"/>
            <a:ext cx="2931954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nl-NL" sz="1400"/>
              <a:t>Functionele interactiestandaarden</a:t>
            </a:r>
          </a:p>
        </p:txBody>
      </p:sp>
      <p:sp>
        <p:nvSpPr>
          <p:cNvPr id="46" name="Freeform: Shape 18">
            <a:extLst>
              <a:ext uri="{FF2B5EF4-FFF2-40B4-BE49-F238E27FC236}">
                <a16:creationId xmlns:a16="http://schemas.microsoft.com/office/drawing/2014/main" id="{533C9D3B-A19F-6647-96F5-1D4DE7C3DA95}"/>
              </a:ext>
            </a:extLst>
          </p:cNvPr>
          <p:cNvSpPr/>
          <p:nvPr/>
        </p:nvSpPr>
        <p:spPr>
          <a:xfrm>
            <a:off x="5703539" y="2861564"/>
            <a:ext cx="2788177" cy="530599"/>
          </a:xfrm>
          <a:custGeom>
            <a:avLst/>
            <a:gdLst>
              <a:gd name="connsiteX0" fmla="*/ 0 w 4140000"/>
              <a:gd name="connsiteY0" fmla="*/ 0 h 1402286"/>
              <a:gd name="connsiteX1" fmla="*/ 4140000 w 4140000"/>
              <a:gd name="connsiteY1" fmla="*/ 0 h 1402286"/>
              <a:gd name="connsiteX2" fmla="*/ 4140000 w 4140000"/>
              <a:gd name="connsiteY2" fmla="*/ 1402286 h 1402286"/>
              <a:gd name="connsiteX3" fmla="*/ 0 w 4140000"/>
              <a:gd name="connsiteY3" fmla="*/ 1402286 h 1402286"/>
              <a:gd name="connsiteX4" fmla="*/ 0 w 4140000"/>
              <a:gd name="connsiteY4" fmla="*/ 0 h 140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0000" h="1402286">
                <a:moveTo>
                  <a:pt x="0" y="0"/>
                </a:moveTo>
                <a:lnTo>
                  <a:pt x="4140000" y="0"/>
                </a:lnTo>
                <a:lnTo>
                  <a:pt x="4140000" y="1402286"/>
                </a:lnTo>
                <a:lnTo>
                  <a:pt x="0" y="1402286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5100" tIns="165100" rIns="165100" bIns="165100" numCol="1" spcCol="1270" anchor="ctr" anchorCtr="0">
            <a:noAutofit/>
          </a:bodyPr>
          <a:lstStyle/>
          <a:p>
            <a:pPr marL="0" lvl="0" indent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nl-NL" sz="2000"/>
              <a:t>Discovery</a:t>
            </a:r>
            <a:endParaRPr lang="nl-NL" sz="2000" kern="1200"/>
          </a:p>
        </p:txBody>
      </p:sp>
      <p:sp>
        <p:nvSpPr>
          <p:cNvPr id="47" name="Freeform: Shape 19">
            <a:extLst>
              <a:ext uri="{FF2B5EF4-FFF2-40B4-BE49-F238E27FC236}">
                <a16:creationId xmlns:a16="http://schemas.microsoft.com/office/drawing/2014/main" id="{A4C4C65D-52F2-3343-860B-B768BE94A344}"/>
              </a:ext>
            </a:extLst>
          </p:cNvPr>
          <p:cNvSpPr/>
          <p:nvPr/>
        </p:nvSpPr>
        <p:spPr>
          <a:xfrm>
            <a:off x="5703539" y="3441582"/>
            <a:ext cx="2788177" cy="530599"/>
          </a:xfrm>
          <a:custGeom>
            <a:avLst/>
            <a:gdLst>
              <a:gd name="connsiteX0" fmla="*/ 0 w 4140000"/>
              <a:gd name="connsiteY0" fmla="*/ 0 h 1402286"/>
              <a:gd name="connsiteX1" fmla="*/ 4140000 w 4140000"/>
              <a:gd name="connsiteY1" fmla="*/ 0 h 1402286"/>
              <a:gd name="connsiteX2" fmla="*/ 4140000 w 4140000"/>
              <a:gd name="connsiteY2" fmla="*/ 1402286 h 1402286"/>
              <a:gd name="connsiteX3" fmla="*/ 0 w 4140000"/>
              <a:gd name="connsiteY3" fmla="*/ 1402286 h 1402286"/>
              <a:gd name="connsiteX4" fmla="*/ 0 w 4140000"/>
              <a:gd name="connsiteY4" fmla="*/ 0 h 140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0000" h="1402286">
                <a:moveTo>
                  <a:pt x="0" y="0"/>
                </a:moveTo>
                <a:lnTo>
                  <a:pt x="4140000" y="0"/>
                </a:lnTo>
                <a:lnTo>
                  <a:pt x="4140000" y="1402286"/>
                </a:lnTo>
                <a:lnTo>
                  <a:pt x="0" y="1402286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788177"/>
                      <a:gd name="connsiteY0" fmla="*/ 0 h 530599"/>
                      <a:gd name="connsiteX1" fmla="*/ 669162 w 2788177"/>
                      <a:gd name="connsiteY1" fmla="*/ 0 h 530599"/>
                      <a:gd name="connsiteX2" fmla="*/ 1366207 w 2788177"/>
                      <a:gd name="connsiteY2" fmla="*/ 0 h 530599"/>
                      <a:gd name="connsiteX3" fmla="*/ 2063251 w 2788177"/>
                      <a:gd name="connsiteY3" fmla="*/ 0 h 530599"/>
                      <a:gd name="connsiteX4" fmla="*/ 2788177 w 2788177"/>
                      <a:gd name="connsiteY4" fmla="*/ 0 h 530599"/>
                      <a:gd name="connsiteX5" fmla="*/ 2788177 w 2788177"/>
                      <a:gd name="connsiteY5" fmla="*/ 530599 h 530599"/>
                      <a:gd name="connsiteX6" fmla="*/ 2091133 w 2788177"/>
                      <a:gd name="connsiteY6" fmla="*/ 530599 h 530599"/>
                      <a:gd name="connsiteX7" fmla="*/ 1449852 w 2788177"/>
                      <a:gd name="connsiteY7" fmla="*/ 530599 h 530599"/>
                      <a:gd name="connsiteX8" fmla="*/ 808571 w 2788177"/>
                      <a:gd name="connsiteY8" fmla="*/ 530599 h 530599"/>
                      <a:gd name="connsiteX9" fmla="*/ 0 w 2788177"/>
                      <a:gd name="connsiteY9" fmla="*/ 530599 h 530599"/>
                      <a:gd name="connsiteX10" fmla="*/ 0 w 2788177"/>
                      <a:gd name="connsiteY10" fmla="*/ 0 h 5305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788177" h="530599" fill="none" extrusionOk="0">
                        <a:moveTo>
                          <a:pt x="0" y="0"/>
                        </a:moveTo>
                        <a:cubicBezTo>
                          <a:pt x="304811" y="6896"/>
                          <a:pt x="380283" y="-10799"/>
                          <a:pt x="669162" y="0"/>
                        </a:cubicBezTo>
                        <a:cubicBezTo>
                          <a:pt x="958041" y="10799"/>
                          <a:pt x="1164372" y="30115"/>
                          <a:pt x="1366207" y="0"/>
                        </a:cubicBezTo>
                        <a:cubicBezTo>
                          <a:pt x="1568043" y="-30115"/>
                          <a:pt x="1834288" y="-6531"/>
                          <a:pt x="2063251" y="0"/>
                        </a:cubicBezTo>
                        <a:cubicBezTo>
                          <a:pt x="2292214" y="6531"/>
                          <a:pt x="2523251" y="-12170"/>
                          <a:pt x="2788177" y="0"/>
                        </a:cubicBezTo>
                        <a:cubicBezTo>
                          <a:pt x="2786635" y="168374"/>
                          <a:pt x="2778457" y="413461"/>
                          <a:pt x="2788177" y="530599"/>
                        </a:cubicBezTo>
                        <a:cubicBezTo>
                          <a:pt x="2609200" y="560194"/>
                          <a:pt x="2298080" y="533842"/>
                          <a:pt x="2091133" y="530599"/>
                        </a:cubicBezTo>
                        <a:cubicBezTo>
                          <a:pt x="1884186" y="527356"/>
                          <a:pt x="1653410" y="547576"/>
                          <a:pt x="1449852" y="530599"/>
                        </a:cubicBezTo>
                        <a:cubicBezTo>
                          <a:pt x="1246294" y="513622"/>
                          <a:pt x="957088" y="552012"/>
                          <a:pt x="808571" y="530599"/>
                        </a:cubicBezTo>
                        <a:cubicBezTo>
                          <a:pt x="660054" y="509186"/>
                          <a:pt x="378144" y="528888"/>
                          <a:pt x="0" y="530599"/>
                        </a:cubicBezTo>
                        <a:cubicBezTo>
                          <a:pt x="-10768" y="352053"/>
                          <a:pt x="-10432" y="162973"/>
                          <a:pt x="0" y="0"/>
                        </a:cubicBezTo>
                        <a:close/>
                      </a:path>
                      <a:path w="2788177" h="530599" stroke="0" extrusionOk="0">
                        <a:moveTo>
                          <a:pt x="0" y="0"/>
                        </a:moveTo>
                        <a:cubicBezTo>
                          <a:pt x="223713" y="-12291"/>
                          <a:pt x="438067" y="28730"/>
                          <a:pt x="669162" y="0"/>
                        </a:cubicBezTo>
                        <a:cubicBezTo>
                          <a:pt x="900257" y="-28730"/>
                          <a:pt x="983349" y="-4723"/>
                          <a:pt x="1282561" y="0"/>
                        </a:cubicBezTo>
                        <a:cubicBezTo>
                          <a:pt x="1581773" y="4723"/>
                          <a:pt x="1833643" y="-15457"/>
                          <a:pt x="2035369" y="0"/>
                        </a:cubicBezTo>
                        <a:cubicBezTo>
                          <a:pt x="2237095" y="15457"/>
                          <a:pt x="2634124" y="37580"/>
                          <a:pt x="2788177" y="0"/>
                        </a:cubicBezTo>
                        <a:cubicBezTo>
                          <a:pt x="2780539" y="180269"/>
                          <a:pt x="2806259" y="289924"/>
                          <a:pt x="2788177" y="530599"/>
                        </a:cubicBezTo>
                        <a:cubicBezTo>
                          <a:pt x="2625603" y="542876"/>
                          <a:pt x="2463019" y="544398"/>
                          <a:pt x="2146896" y="530599"/>
                        </a:cubicBezTo>
                        <a:cubicBezTo>
                          <a:pt x="1830773" y="516800"/>
                          <a:pt x="1678330" y="557984"/>
                          <a:pt x="1505616" y="530599"/>
                        </a:cubicBezTo>
                        <a:cubicBezTo>
                          <a:pt x="1332902" y="503214"/>
                          <a:pt x="1010192" y="518024"/>
                          <a:pt x="752808" y="530599"/>
                        </a:cubicBezTo>
                        <a:cubicBezTo>
                          <a:pt x="495424" y="543174"/>
                          <a:pt x="344425" y="539445"/>
                          <a:pt x="0" y="530599"/>
                        </a:cubicBezTo>
                        <a:cubicBezTo>
                          <a:pt x="-6255" y="410807"/>
                          <a:pt x="-894" y="14317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spcFirstLastPara="0" vert="horz" wrap="square" lIns="165100" tIns="165100" rIns="165100" bIns="165100" numCol="1" spcCol="1270" anchor="ctr" anchorCtr="0">
            <a:noAutofit/>
          </a:bodyPr>
          <a:lstStyle/>
          <a:p>
            <a:pPr marL="0" lvl="0" indent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nl-NL" sz="2000" kern="1200"/>
              <a:t>Subscription</a:t>
            </a:r>
          </a:p>
        </p:txBody>
      </p:sp>
      <p:sp>
        <p:nvSpPr>
          <p:cNvPr id="50" name="Freeform: Shape 18">
            <a:extLst>
              <a:ext uri="{FF2B5EF4-FFF2-40B4-BE49-F238E27FC236}">
                <a16:creationId xmlns:a16="http://schemas.microsoft.com/office/drawing/2014/main" id="{F8A8B726-E513-A241-8E35-48E7CE8838D9}"/>
              </a:ext>
            </a:extLst>
          </p:cNvPr>
          <p:cNvSpPr/>
          <p:nvPr/>
        </p:nvSpPr>
        <p:spPr>
          <a:xfrm>
            <a:off x="502027" y="2504490"/>
            <a:ext cx="1606292" cy="1718563"/>
          </a:xfrm>
          <a:custGeom>
            <a:avLst/>
            <a:gdLst>
              <a:gd name="connsiteX0" fmla="*/ 0 w 4140000"/>
              <a:gd name="connsiteY0" fmla="*/ 0 h 1402286"/>
              <a:gd name="connsiteX1" fmla="*/ 4140000 w 4140000"/>
              <a:gd name="connsiteY1" fmla="*/ 0 h 1402286"/>
              <a:gd name="connsiteX2" fmla="*/ 4140000 w 4140000"/>
              <a:gd name="connsiteY2" fmla="*/ 1402286 h 1402286"/>
              <a:gd name="connsiteX3" fmla="*/ 0 w 4140000"/>
              <a:gd name="connsiteY3" fmla="*/ 1402286 h 1402286"/>
              <a:gd name="connsiteX4" fmla="*/ 0 w 4140000"/>
              <a:gd name="connsiteY4" fmla="*/ 0 h 140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0000" h="1402286">
                <a:moveTo>
                  <a:pt x="0" y="0"/>
                </a:moveTo>
                <a:lnTo>
                  <a:pt x="4140000" y="0"/>
                </a:lnTo>
                <a:lnTo>
                  <a:pt x="4140000" y="1402286"/>
                </a:lnTo>
                <a:lnTo>
                  <a:pt x="0" y="140228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5100" tIns="165100" rIns="165100" bIns="165100" numCol="1" spcCol="1270" anchor="ctr" anchorCtr="0">
            <a:noAutofit/>
          </a:bodyPr>
          <a:lstStyle/>
          <a:p>
            <a:pPr marL="0" lvl="0" indent="0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nl-NL" sz="1400">
                <a:solidFill>
                  <a:schemeClr val="tx1"/>
                </a:solidFill>
              </a:rPr>
              <a:t>Functioneel</a:t>
            </a:r>
          </a:p>
          <a:p>
            <a:pPr marL="0" lvl="0" indent="0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nl-NL" sz="1400" kern="1200">
              <a:solidFill>
                <a:schemeClr val="tx1"/>
              </a:solidFill>
            </a:endParaRPr>
          </a:p>
          <a:p>
            <a:pPr marL="0" lvl="0" indent="0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nl-NL" sz="14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Formaat- en protocol-neutraal</a:t>
            </a:r>
            <a:endParaRPr lang="nl-NL" sz="1400" kern="12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1" name="Freeform: Shape 18">
            <a:extLst>
              <a:ext uri="{FF2B5EF4-FFF2-40B4-BE49-F238E27FC236}">
                <a16:creationId xmlns:a16="http://schemas.microsoft.com/office/drawing/2014/main" id="{E44A150F-1C25-CF4F-BA52-E8923B9501CF}"/>
              </a:ext>
            </a:extLst>
          </p:cNvPr>
          <p:cNvSpPr/>
          <p:nvPr/>
        </p:nvSpPr>
        <p:spPr>
          <a:xfrm>
            <a:off x="508543" y="4481369"/>
            <a:ext cx="1599776" cy="1800109"/>
          </a:xfrm>
          <a:custGeom>
            <a:avLst/>
            <a:gdLst>
              <a:gd name="connsiteX0" fmla="*/ 0 w 4140000"/>
              <a:gd name="connsiteY0" fmla="*/ 0 h 1402286"/>
              <a:gd name="connsiteX1" fmla="*/ 4140000 w 4140000"/>
              <a:gd name="connsiteY1" fmla="*/ 0 h 1402286"/>
              <a:gd name="connsiteX2" fmla="*/ 4140000 w 4140000"/>
              <a:gd name="connsiteY2" fmla="*/ 1402286 h 1402286"/>
              <a:gd name="connsiteX3" fmla="*/ 0 w 4140000"/>
              <a:gd name="connsiteY3" fmla="*/ 1402286 h 1402286"/>
              <a:gd name="connsiteX4" fmla="*/ 0 w 4140000"/>
              <a:gd name="connsiteY4" fmla="*/ 0 h 140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0000" h="1402286">
                <a:moveTo>
                  <a:pt x="0" y="0"/>
                </a:moveTo>
                <a:lnTo>
                  <a:pt x="4140000" y="0"/>
                </a:lnTo>
                <a:lnTo>
                  <a:pt x="4140000" y="1402286"/>
                </a:lnTo>
                <a:lnTo>
                  <a:pt x="0" y="140228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5100" tIns="165100" rIns="165100" bIns="165100" numCol="1" spcCol="1270" anchor="ctr" anchorCtr="0">
            <a:noAutofit/>
          </a:bodyPr>
          <a:lstStyle/>
          <a:p>
            <a:pPr marL="0" lvl="0" indent="0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nl-NL" sz="1400">
                <a:solidFill>
                  <a:schemeClr val="tx1"/>
                </a:solidFill>
              </a:rPr>
              <a:t>Techniek</a:t>
            </a:r>
            <a:endParaRPr lang="nl-NL" sz="1400" kern="120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D12E81-4871-9146-B727-B298B91DAF7A}"/>
              </a:ext>
            </a:extLst>
          </p:cNvPr>
          <p:cNvSpPr txBox="1"/>
          <p:nvPr/>
        </p:nvSpPr>
        <p:spPr>
          <a:xfrm>
            <a:off x="302419" y="1401883"/>
            <a:ext cx="3046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/>
              <a:t>Cloud Events + GOV NL profiel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0ED32D1-118A-6A4A-9592-95F76C307FD4}"/>
              </a:ext>
            </a:extLst>
          </p:cNvPr>
          <p:cNvSpPr txBox="1"/>
          <p:nvPr/>
        </p:nvSpPr>
        <p:spPr>
          <a:xfrm>
            <a:off x="2338998" y="4334854"/>
            <a:ext cx="2931954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nl-NL" sz="1400"/>
              <a:t>Format </a:t>
            </a:r>
            <a:r>
              <a:rPr lang="nl-NL" sz="1400" err="1"/>
              <a:t>encodings</a:t>
            </a:r>
            <a:endParaRPr lang="nl-NL" sz="140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29FEF57-0277-AE43-AC7E-1013D9BB513E}"/>
              </a:ext>
            </a:extLst>
          </p:cNvPr>
          <p:cNvSpPr/>
          <p:nvPr/>
        </p:nvSpPr>
        <p:spPr>
          <a:xfrm>
            <a:off x="2216831" y="5506278"/>
            <a:ext cx="6490424" cy="7752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F8D6C70-C8FC-2342-B574-A1008B0ACB8C}"/>
              </a:ext>
            </a:extLst>
          </p:cNvPr>
          <p:cNvSpPr txBox="1"/>
          <p:nvPr/>
        </p:nvSpPr>
        <p:spPr>
          <a:xfrm>
            <a:off x="2355900" y="5359762"/>
            <a:ext cx="2931954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nl-NL" sz="1400"/>
              <a:t>Protocol </a:t>
            </a:r>
            <a:r>
              <a:rPr lang="nl-NL" sz="1400" err="1"/>
              <a:t>bindings</a:t>
            </a:r>
            <a:endParaRPr lang="nl-NL" sz="140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EB28CAFC-1F9B-4A97-8918-9BDA48527BE4}"/>
              </a:ext>
            </a:extLst>
          </p:cNvPr>
          <p:cNvSpPr/>
          <p:nvPr/>
        </p:nvSpPr>
        <p:spPr>
          <a:xfrm>
            <a:off x="4306745" y="5772224"/>
            <a:ext cx="860444" cy="388359"/>
          </a:xfrm>
          <a:custGeom>
            <a:avLst/>
            <a:gdLst>
              <a:gd name="connsiteX0" fmla="*/ 0 w 4140000"/>
              <a:gd name="connsiteY0" fmla="*/ 0 h 1402286"/>
              <a:gd name="connsiteX1" fmla="*/ 4140000 w 4140000"/>
              <a:gd name="connsiteY1" fmla="*/ 0 h 1402286"/>
              <a:gd name="connsiteX2" fmla="*/ 4140000 w 4140000"/>
              <a:gd name="connsiteY2" fmla="*/ 1402286 h 1402286"/>
              <a:gd name="connsiteX3" fmla="*/ 0 w 4140000"/>
              <a:gd name="connsiteY3" fmla="*/ 1402286 h 1402286"/>
              <a:gd name="connsiteX4" fmla="*/ 0 w 4140000"/>
              <a:gd name="connsiteY4" fmla="*/ 0 h 140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0000" h="1402286">
                <a:moveTo>
                  <a:pt x="0" y="0"/>
                </a:moveTo>
                <a:lnTo>
                  <a:pt x="4140000" y="0"/>
                </a:lnTo>
                <a:lnTo>
                  <a:pt x="4140000" y="1402286"/>
                </a:lnTo>
                <a:lnTo>
                  <a:pt x="0" y="1402286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5100" tIns="165100" rIns="165100" bIns="165100" numCol="1" spcCol="1270" anchor="ctr" anchorCtr="0">
            <a:noAutofit/>
          </a:bodyPr>
          <a:lstStyle/>
          <a:p>
            <a:pPr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nl-NL" sz="1400"/>
              <a:t>AMQP</a:t>
            </a: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85B6EA9-8ADC-4C55-9DC7-2C02B2A3B69B}"/>
              </a:ext>
            </a:extLst>
          </p:cNvPr>
          <p:cNvSpPr/>
          <p:nvPr/>
        </p:nvSpPr>
        <p:spPr>
          <a:xfrm>
            <a:off x="5234348" y="5766154"/>
            <a:ext cx="860444" cy="388359"/>
          </a:xfrm>
          <a:custGeom>
            <a:avLst/>
            <a:gdLst>
              <a:gd name="connsiteX0" fmla="*/ 0 w 4140000"/>
              <a:gd name="connsiteY0" fmla="*/ 0 h 1402286"/>
              <a:gd name="connsiteX1" fmla="*/ 4140000 w 4140000"/>
              <a:gd name="connsiteY1" fmla="*/ 0 h 1402286"/>
              <a:gd name="connsiteX2" fmla="*/ 4140000 w 4140000"/>
              <a:gd name="connsiteY2" fmla="*/ 1402286 h 1402286"/>
              <a:gd name="connsiteX3" fmla="*/ 0 w 4140000"/>
              <a:gd name="connsiteY3" fmla="*/ 1402286 h 1402286"/>
              <a:gd name="connsiteX4" fmla="*/ 0 w 4140000"/>
              <a:gd name="connsiteY4" fmla="*/ 0 h 140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0000" h="1402286">
                <a:moveTo>
                  <a:pt x="0" y="0"/>
                </a:moveTo>
                <a:lnTo>
                  <a:pt x="4140000" y="0"/>
                </a:lnTo>
                <a:lnTo>
                  <a:pt x="4140000" y="1402286"/>
                </a:lnTo>
                <a:lnTo>
                  <a:pt x="0" y="1402286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5100" tIns="165100" rIns="165100" bIns="165100" numCol="1" spcCol="1270" anchor="ctr" anchorCtr="0">
            <a:noAutofit/>
          </a:bodyPr>
          <a:lstStyle/>
          <a:p>
            <a:pPr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nl-NL" sz="1400"/>
              <a:t>MQTT</a:t>
            </a: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A2E7DB2-A38A-444C-9E7A-7ADED9966D46}"/>
              </a:ext>
            </a:extLst>
          </p:cNvPr>
          <p:cNvSpPr/>
          <p:nvPr/>
        </p:nvSpPr>
        <p:spPr>
          <a:xfrm>
            <a:off x="6165429" y="5766010"/>
            <a:ext cx="860444" cy="388359"/>
          </a:xfrm>
          <a:custGeom>
            <a:avLst/>
            <a:gdLst>
              <a:gd name="connsiteX0" fmla="*/ 0 w 4140000"/>
              <a:gd name="connsiteY0" fmla="*/ 0 h 1402286"/>
              <a:gd name="connsiteX1" fmla="*/ 4140000 w 4140000"/>
              <a:gd name="connsiteY1" fmla="*/ 0 h 1402286"/>
              <a:gd name="connsiteX2" fmla="*/ 4140000 w 4140000"/>
              <a:gd name="connsiteY2" fmla="*/ 1402286 h 1402286"/>
              <a:gd name="connsiteX3" fmla="*/ 0 w 4140000"/>
              <a:gd name="connsiteY3" fmla="*/ 1402286 h 1402286"/>
              <a:gd name="connsiteX4" fmla="*/ 0 w 4140000"/>
              <a:gd name="connsiteY4" fmla="*/ 0 h 140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0000" h="1402286">
                <a:moveTo>
                  <a:pt x="0" y="0"/>
                </a:moveTo>
                <a:lnTo>
                  <a:pt x="4140000" y="0"/>
                </a:lnTo>
                <a:lnTo>
                  <a:pt x="4140000" y="1402286"/>
                </a:lnTo>
                <a:lnTo>
                  <a:pt x="0" y="1402286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5100" tIns="165100" rIns="165100" bIns="165100" numCol="1" spcCol="1270" anchor="ctr" anchorCtr="0">
            <a:noAutofit/>
          </a:bodyPr>
          <a:lstStyle/>
          <a:p>
            <a:pPr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nl-NL" sz="1400"/>
              <a:t>…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4C32DC4-639A-4509-9EC4-6B35074B4BF8}"/>
              </a:ext>
            </a:extLst>
          </p:cNvPr>
          <p:cNvSpPr/>
          <p:nvPr/>
        </p:nvSpPr>
        <p:spPr>
          <a:xfrm>
            <a:off x="2399326" y="5770837"/>
            <a:ext cx="860444" cy="388359"/>
          </a:xfrm>
          <a:custGeom>
            <a:avLst/>
            <a:gdLst>
              <a:gd name="connsiteX0" fmla="*/ 0 w 4140000"/>
              <a:gd name="connsiteY0" fmla="*/ 0 h 1402286"/>
              <a:gd name="connsiteX1" fmla="*/ 4140000 w 4140000"/>
              <a:gd name="connsiteY1" fmla="*/ 0 h 1402286"/>
              <a:gd name="connsiteX2" fmla="*/ 4140000 w 4140000"/>
              <a:gd name="connsiteY2" fmla="*/ 1402286 h 1402286"/>
              <a:gd name="connsiteX3" fmla="*/ 0 w 4140000"/>
              <a:gd name="connsiteY3" fmla="*/ 1402286 h 1402286"/>
              <a:gd name="connsiteX4" fmla="*/ 0 w 4140000"/>
              <a:gd name="connsiteY4" fmla="*/ 0 h 140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0000" h="1402286">
                <a:moveTo>
                  <a:pt x="0" y="0"/>
                </a:moveTo>
                <a:lnTo>
                  <a:pt x="4140000" y="0"/>
                </a:lnTo>
                <a:lnTo>
                  <a:pt x="4140000" y="1402286"/>
                </a:lnTo>
                <a:lnTo>
                  <a:pt x="0" y="140228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2379668029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spcFirstLastPara="0" vert="horz" wrap="square" lIns="165100" tIns="165100" rIns="165100" bIns="165100" numCol="1" spcCol="1270" anchor="ctr" anchorCtr="0">
            <a:noAutofit/>
          </a:bodyPr>
          <a:lstStyle/>
          <a:p>
            <a:pPr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nl-NL" sz="1400"/>
              <a:t>HTTP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62E120F7-2BEA-4CB1-9DC3-FDCD36FF63F6}"/>
              </a:ext>
            </a:extLst>
          </p:cNvPr>
          <p:cNvSpPr/>
          <p:nvPr/>
        </p:nvSpPr>
        <p:spPr>
          <a:xfrm>
            <a:off x="3339824" y="5772226"/>
            <a:ext cx="860444" cy="388359"/>
          </a:xfrm>
          <a:custGeom>
            <a:avLst/>
            <a:gdLst>
              <a:gd name="connsiteX0" fmla="*/ 0 w 4140000"/>
              <a:gd name="connsiteY0" fmla="*/ 0 h 1402286"/>
              <a:gd name="connsiteX1" fmla="*/ 4140000 w 4140000"/>
              <a:gd name="connsiteY1" fmla="*/ 0 h 1402286"/>
              <a:gd name="connsiteX2" fmla="*/ 4140000 w 4140000"/>
              <a:gd name="connsiteY2" fmla="*/ 1402286 h 1402286"/>
              <a:gd name="connsiteX3" fmla="*/ 0 w 4140000"/>
              <a:gd name="connsiteY3" fmla="*/ 1402286 h 1402286"/>
              <a:gd name="connsiteX4" fmla="*/ 0 w 4140000"/>
              <a:gd name="connsiteY4" fmla="*/ 0 h 140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0000" h="1402286">
                <a:moveTo>
                  <a:pt x="0" y="0"/>
                </a:moveTo>
                <a:lnTo>
                  <a:pt x="4140000" y="0"/>
                </a:lnTo>
                <a:lnTo>
                  <a:pt x="4140000" y="1402286"/>
                </a:lnTo>
                <a:lnTo>
                  <a:pt x="0" y="140228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518566831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spcFirstLastPara="0" vert="horz" wrap="square" lIns="165100" tIns="165100" rIns="165100" bIns="165100" numCol="1" spcCol="1270" anchor="ctr" anchorCtr="0">
            <a:noAutofit/>
          </a:bodyPr>
          <a:lstStyle/>
          <a:p>
            <a:pPr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nl-NL" sz="1050"/>
              <a:t>Webhook</a:t>
            </a:r>
          </a:p>
        </p:txBody>
      </p:sp>
      <p:sp>
        <p:nvSpPr>
          <p:cNvPr id="30" name="Freeform: Shape 18">
            <a:extLst>
              <a:ext uri="{FF2B5EF4-FFF2-40B4-BE49-F238E27FC236}">
                <a16:creationId xmlns:a16="http://schemas.microsoft.com/office/drawing/2014/main" id="{BC3A3779-2D8E-A14A-B9A1-739E843998DF}"/>
              </a:ext>
            </a:extLst>
          </p:cNvPr>
          <p:cNvSpPr/>
          <p:nvPr/>
        </p:nvSpPr>
        <p:spPr>
          <a:xfrm>
            <a:off x="9757466" y="262356"/>
            <a:ext cx="1595228" cy="426504"/>
          </a:xfrm>
          <a:custGeom>
            <a:avLst/>
            <a:gdLst>
              <a:gd name="connsiteX0" fmla="*/ 0 w 4140000"/>
              <a:gd name="connsiteY0" fmla="*/ 0 h 1402286"/>
              <a:gd name="connsiteX1" fmla="*/ 4140000 w 4140000"/>
              <a:gd name="connsiteY1" fmla="*/ 0 h 1402286"/>
              <a:gd name="connsiteX2" fmla="*/ 4140000 w 4140000"/>
              <a:gd name="connsiteY2" fmla="*/ 1402286 h 1402286"/>
              <a:gd name="connsiteX3" fmla="*/ 0 w 4140000"/>
              <a:gd name="connsiteY3" fmla="*/ 1402286 h 1402286"/>
              <a:gd name="connsiteX4" fmla="*/ 0 w 4140000"/>
              <a:gd name="connsiteY4" fmla="*/ 0 h 140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0000" h="1402286">
                <a:moveTo>
                  <a:pt x="0" y="0"/>
                </a:moveTo>
                <a:lnTo>
                  <a:pt x="4140000" y="0"/>
                </a:lnTo>
                <a:lnTo>
                  <a:pt x="4140000" y="1402286"/>
                </a:lnTo>
                <a:lnTo>
                  <a:pt x="0" y="140228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5100" tIns="165100" rIns="165100" bIns="165100" numCol="1" spcCol="1270" anchor="ctr" anchorCtr="0">
            <a:noAutofit/>
          </a:bodyPr>
          <a:lstStyle/>
          <a:p>
            <a:pPr marL="0" lvl="0" indent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nl-NL" sz="1200" dirty="0"/>
              <a:t>NL GOV profile</a:t>
            </a:r>
            <a:endParaRPr lang="nl-NL" sz="1200" kern="1200" dirty="0"/>
          </a:p>
        </p:txBody>
      </p:sp>
      <p:sp>
        <p:nvSpPr>
          <p:cNvPr id="32" name="Freeform: Shape 22">
            <a:extLst>
              <a:ext uri="{FF2B5EF4-FFF2-40B4-BE49-F238E27FC236}">
                <a16:creationId xmlns:a16="http://schemas.microsoft.com/office/drawing/2014/main" id="{99B1F5E9-853C-8F45-B805-4A277A63ACF1}"/>
              </a:ext>
            </a:extLst>
          </p:cNvPr>
          <p:cNvSpPr/>
          <p:nvPr/>
        </p:nvSpPr>
        <p:spPr>
          <a:xfrm>
            <a:off x="9755754" y="946414"/>
            <a:ext cx="1592538" cy="426504"/>
          </a:xfrm>
          <a:custGeom>
            <a:avLst/>
            <a:gdLst>
              <a:gd name="connsiteX0" fmla="*/ 0 w 4140000"/>
              <a:gd name="connsiteY0" fmla="*/ 0 h 1402286"/>
              <a:gd name="connsiteX1" fmla="*/ 4140000 w 4140000"/>
              <a:gd name="connsiteY1" fmla="*/ 0 h 1402286"/>
              <a:gd name="connsiteX2" fmla="*/ 4140000 w 4140000"/>
              <a:gd name="connsiteY2" fmla="*/ 1402286 h 1402286"/>
              <a:gd name="connsiteX3" fmla="*/ 0 w 4140000"/>
              <a:gd name="connsiteY3" fmla="*/ 1402286 h 1402286"/>
              <a:gd name="connsiteX4" fmla="*/ 0 w 4140000"/>
              <a:gd name="connsiteY4" fmla="*/ 0 h 140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0000" h="1402286">
                <a:moveTo>
                  <a:pt x="0" y="0"/>
                </a:moveTo>
                <a:lnTo>
                  <a:pt x="4140000" y="0"/>
                </a:lnTo>
                <a:lnTo>
                  <a:pt x="4140000" y="1402286"/>
                </a:lnTo>
                <a:lnTo>
                  <a:pt x="0" y="140228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spcFirstLastPara="0" vert="horz" wrap="square" lIns="165100" tIns="165100" rIns="165100" bIns="165100" numCol="1" spcCol="1270" anchor="ctr" anchorCtr="0">
            <a:noAutofit/>
          </a:bodyPr>
          <a:lstStyle/>
          <a:p>
            <a:pPr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nl-NL" sz="1200" dirty="0"/>
              <a:t>NL GOV Handreiking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BF8D522-B9E4-C748-A183-A5248DB0A116}"/>
              </a:ext>
            </a:extLst>
          </p:cNvPr>
          <p:cNvSpPr txBox="1"/>
          <p:nvPr/>
        </p:nvSpPr>
        <p:spPr>
          <a:xfrm rot="16200000">
            <a:off x="8581380" y="650236"/>
            <a:ext cx="12870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400" b="1" dirty="0"/>
              <a:t>GOV NL profiel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B7F6D51-455D-A647-A1FA-0148443060B6}"/>
              </a:ext>
            </a:extLst>
          </p:cNvPr>
          <p:cNvSpPr txBox="1"/>
          <p:nvPr/>
        </p:nvSpPr>
        <p:spPr>
          <a:xfrm rot="5400000">
            <a:off x="11277562" y="987731"/>
            <a:ext cx="12591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400" b="1" dirty="0"/>
              <a:t>Notificatie API</a:t>
            </a:r>
          </a:p>
        </p:txBody>
      </p:sp>
      <p:sp>
        <p:nvSpPr>
          <p:cNvPr id="54" name="Freeform: Shape 19">
            <a:extLst>
              <a:ext uri="{FF2B5EF4-FFF2-40B4-BE49-F238E27FC236}">
                <a16:creationId xmlns:a16="http://schemas.microsoft.com/office/drawing/2014/main" id="{AC703574-B08F-8E4D-A70B-A1715BB48CFC}"/>
              </a:ext>
            </a:extLst>
          </p:cNvPr>
          <p:cNvSpPr/>
          <p:nvPr/>
        </p:nvSpPr>
        <p:spPr>
          <a:xfrm>
            <a:off x="9753064" y="1606389"/>
            <a:ext cx="1595228" cy="440696"/>
          </a:xfrm>
          <a:custGeom>
            <a:avLst/>
            <a:gdLst>
              <a:gd name="connsiteX0" fmla="*/ 0 w 4140000"/>
              <a:gd name="connsiteY0" fmla="*/ 0 h 1402286"/>
              <a:gd name="connsiteX1" fmla="*/ 4140000 w 4140000"/>
              <a:gd name="connsiteY1" fmla="*/ 0 h 1402286"/>
              <a:gd name="connsiteX2" fmla="*/ 4140000 w 4140000"/>
              <a:gd name="connsiteY2" fmla="*/ 1402286 h 1402286"/>
              <a:gd name="connsiteX3" fmla="*/ 0 w 4140000"/>
              <a:gd name="connsiteY3" fmla="*/ 1402286 h 1402286"/>
              <a:gd name="connsiteX4" fmla="*/ 0 w 4140000"/>
              <a:gd name="connsiteY4" fmla="*/ 0 h 1402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0000" h="1402286">
                <a:moveTo>
                  <a:pt x="0" y="0"/>
                </a:moveTo>
                <a:lnTo>
                  <a:pt x="4140000" y="0"/>
                </a:lnTo>
                <a:lnTo>
                  <a:pt x="4140000" y="1402286"/>
                </a:lnTo>
                <a:lnTo>
                  <a:pt x="0" y="1402286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788177"/>
                      <a:gd name="connsiteY0" fmla="*/ 0 h 530599"/>
                      <a:gd name="connsiteX1" fmla="*/ 669162 w 2788177"/>
                      <a:gd name="connsiteY1" fmla="*/ 0 h 530599"/>
                      <a:gd name="connsiteX2" fmla="*/ 1366207 w 2788177"/>
                      <a:gd name="connsiteY2" fmla="*/ 0 h 530599"/>
                      <a:gd name="connsiteX3" fmla="*/ 2063251 w 2788177"/>
                      <a:gd name="connsiteY3" fmla="*/ 0 h 530599"/>
                      <a:gd name="connsiteX4" fmla="*/ 2788177 w 2788177"/>
                      <a:gd name="connsiteY4" fmla="*/ 0 h 530599"/>
                      <a:gd name="connsiteX5" fmla="*/ 2788177 w 2788177"/>
                      <a:gd name="connsiteY5" fmla="*/ 530599 h 530599"/>
                      <a:gd name="connsiteX6" fmla="*/ 2091133 w 2788177"/>
                      <a:gd name="connsiteY6" fmla="*/ 530599 h 530599"/>
                      <a:gd name="connsiteX7" fmla="*/ 1449852 w 2788177"/>
                      <a:gd name="connsiteY7" fmla="*/ 530599 h 530599"/>
                      <a:gd name="connsiteX8" fmla="*/ 808571 w 2788177"/>
                      <a:gd name="connsiteY8" fmla="*/ 530599 h 530599"/>
                      <a:gd name="connsiteX9" fmla="*/ 0 w 2788177"/>
                      <a:gd name="connsiteY9" fmla="*/ 530599 h 530599"/>
                      <a:gd name="connsiteX10" fmla="*/ 0 w 2788177"/>
                      <a:gd name="connsiteY10" fmla="*/ 0 h 5305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788177" h="530599" fill="none" extrusionOk="0">
                        <a:moveTo>
                          <a:pt x="0" y="0"/>
                        </a:moveTo>
                        <a:cubicBezTo>
                          <a:pt x="304811" y="6896"/>
                          <a:pt x="380283" y="-10799"/>
                          <a:pt x="669162" y="0"/>
                        </a:cubicBezTo>
                        <a:cubicBezTo>
                          <a:pt x="958041" y="10799"/>
                          <a:pt x="1164372" y="30115"/>
                          <a:pt x="1366207" y="0"/>
                        </a:cubicBezTo>
                        <a:cubicBezTo>
                          <a:pt x="1568043" y="-30115"/>
                          <a:pt x="1834288" y="-6531"/>
                          <a:pt x="2063251" y="0"/>
                        </a:cubicBezTo>
                        <a:cubicBezTo>
                          <a:pt x="2292214" y="6531"/>
                          <a:pt x="2523251" y="-12170"/>
                          <a:pt x="2788177" y="0"/>
                        </a:cubicBezTo>
                        <a:cubicBezTo>
                          <a:pt x="2786635" y="168374"/>
                          <a:pt x="2778457" y="413461"/>
                          <a:pt x="2788177" y="530599"/>
                        </a:cubicBezTo>
                        <a:cubicBezTo>
                          <a:pt x="2609200" y="560194"/>
                          <a:pt x="2298080" y="533842"/>
                          <a:pt x="2091133" y="530599"/>
                        </a:cubicBezTo>
                        <a:cubicBezTo>
                          <a:pt x="1884186" y="527356"/>
                          <a:pt x="1653410" y="547576"/>
                          <a:pt x="1449852" y="530599"/>
                        </a:cubicBezTo>
                        <a:cubicBezTo>
                          <a:pt x="1246294" y="513622"/>
                          <a:pt x="957088" y="552012"/>
                          <a:pt x="808571" y="530599"/>
                        </a:cubicBezTo>
                        <a:cubicBezTo>
                          <a:pt x="660054" y="509186"/>
                          <a:pt x="378144" y="528888"/>
                          <a:pt x="0" y="530599"/>
                        </a:cubicBezTo>
                        <a:cubicBezTo>
                          <a:pt x="-10768" y="352053"/>
                          <a:pt x="-10432" y="162973"/>
                          <a:pt x="0" y="0"/>
                        </a:cubicBezTo>
                        <a:close/>
                      </a:path>
                      <a:path w="2788177" h="530599" stroke="0" extrusionOk="0">
                        <a:moveTo>
                          <a:pt x="0" y="0"/>
                        </a:moveTo>
                        <a:cubicBezTo>
                          <a:pt x="223713" y="-12291"/>
                          <a:pt x="438067" y="28730"/>
                          <a:pt x="669162" y="0"/>
                        </a:cubicBezTo>
                        <a:cubicBezTo>
                          <a:pt x="900257" y="-28730"/>
                          <a:pt x="983349" y="-4723"/>
                          <a:pt x="1282561" y="0"/>
                        </a:cubicBezTo>
                        <a:cubicBezTo>
                          <a:pt x="1581773" y="4723"/>
                          <a:pt x="1833643" y="-15457"/>
                          <a:pt x="2035369" y="0"/>
                        </a:cubicBezTo>
                        <a:cubicBezTo>
                          <a:pt x="2237095" y="15457"/>
                          <a:pt x="2634124" y="37580"/>
                          <a:pt x="2788177" y="0"/>
                        </a:cubicBezTo>
                        <a:cubicBezTo>
                          <a:pt x="2780539" y="180269"/>
                          <a:pt x="2806259" y="289924"/>
                          <a:pt x="2788177" y="530599"/>
                        </a:cubicBezTo>
                        <a:cubicBezTo>
                          <a:pt x="2625603" y="542876"/>
                          <a:pt x="2463019" y="544398"/>
                          <a:pt x="2146896" y="530599"/>
                        </a:cubicBezTo>
                        <a:cubicBezTo>
                          <a:pt x="1830773" y="516800"/>
                          <a:pt x="1678330" y="557984"/>
                          <a:pt x="1505616" y="530599"/>
                        </a:cubicBezTo>
                        <a:cubicBezTo>
                          <a:pt x="1332902" y="503214"/>
                          <a:pt x="1010192" y="518024"/>
                          <a:pt x="752808" y="530599"/>
                        </a:cubicBezTo>
                        <a:cubicBezTo>
                          <a:pt x="495424" y="543174"/>
                          <a:pt x="344425" y="539445"/>
                          <a:pt x="0" y="530599"/>
                        </a:cubicBezTo>
                        <a:cubicBezTo>
                          <a:pt x="-6255" y="410807"/>
                          <a:pt x="-894" y="14317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spcFirstLastPara="0" vert="horz" wrap="square" lIns="165100" tIns="165100" rIns="165100" bIns="165100" numCol="1" spcCol="1270" anchor="ctr" anchorCtr="0">
            <a:noAutofit/>
          </a:bodyPr>
          <a:lstStyle/>
          <a:p>
            <a:pPr marL="0" lvl="0" indent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nl-NL" sz="1200" dirty="0"/>
              <a:t>Alleen in API</a:t>
            </a:r>
            <a:endParaRPr lang="nl-NL" sz="1200" kern="1200" dirty="0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3F61B0BE-A311-1D47-946D-4C97C2DF4733}"/>
              </a:ext>
            </a:extLst>
          </p:cNvPr>
          <p:cNvSpPr/>
          <p:nvPr/>
        </p:nvSpPr>
        <p:spPr>
          <a:xfrm>
            <a:off x="11466373" y="239030"/>
            <a:ext cx="243909" cy="1808055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8" name="Right Brace 57">
            <a:extLst>
              <a:ext uri="{FF2B5EF4-FFF2-40B4-BE49-F238E27FC236}">
                <a16:creationId xmlns:a16="http://schemas.microsoft.com/office/drawing/2014/main" id="{C2114892-5CC1-9948-8224-C414C927CAEB}"/>
              </a:ext>
            </a:extLst>
          </p:cNvPr>
          <p:cNvSpPr/>
          <p:nvPr/>
        </p:nvSpPr>
        <p:spPr>
          <a:xfrm rot="10800000">
            <a:off x="9404650" y="202324"/>
            <a:ext cx="243909" cy="1242624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764716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6B222CA-9834-47F4-BC7A-E836AE815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Cloudevents </a:t>
            </a:r>
            <a:r>
              <a:rPr lang="nl-NL" dirty="0" err="1"/>
              <a:t>attributes</a:t>
            </a:r>
            <a:endParaRPr lang="nl-NL" dirty="0"/>
          </a:p>
        </p:txBody>
      </p:sp>
      <p:pic>
        <p:nvPicPr>
          <p:cNvPr id="3" name="Picture 43">
            <a:extLst>
              <a:ext uri="{FF2B5EF4-FFF2-40B4-BE49-F238E27FC236}">
                <a16:creationId xmlns:a16="http://schemas.microsoft.com/office/drawing/2014/main" id="{DED55475-E43B-4480-8F49-CB40B95C90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69950"/>
            <a:ext cx="6646817" cy="5164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3628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4D9882-486C-6746-B6A6-E01A221CA1B3}"/>
              </a:ext>
            </a:extLst>
          </p:cNvPr>
          <p:cNvSpPr/>
          <p:nvPr/>
        </p:nvSpPr>
        <p:spPr>
          <a:xfrm>
            <a:off x="67732" y="1109524"/>
            <a:ext cx="5452527" cy="39712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4D380E-D844-9442-8BAF-FD873BFAD212}"/>
              </a:ext>
            </a:extLst>
          </p:cNvPr>
          <p:cNvSpPr/>
          <p:nvPr/>
        </p:nvSpPr>
        <p:spPr>
          <a:xfrm>
            <a:off x="5587995" y="1109524"/>
            <a:ext cx="6554416" cy="52716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E2FC32-4D64-A840-B286-7391F2327538}"/>
              </a:ext>
            </a:extLst>
          </p:cNvPr>
          <p:cNvSpPr/>
          <p:nvPr/>
        </p:nvSpPr>
        <p:spPr>
          <a:xfrm>
            <a:off x="304798" y="1938148"/>
            <a:ext cx="1684867" cy="211667"/>
          </a:xfrm>
          <a:prstGeom prst="rect">
            <a:avLst/>
          </a:prstGeom>
          <a:solidFill>
            <a:schemeClr val="accent6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DB3657C-B050-FC48-86A3-CDC7A7946898}"/>
              </a:ext>
            </a:extLst>
          </p:cNvPr>
          <p:cNvSpPr/>
          <p:nvPr/>
        </p:nvSpPr>
        <p:spPr>
          <a:xfrm>
            <a:off x="5808133" y="2725072"/>
            <a:ext cx="4538134" cy="211667"/>
          </a:xfrm>
          <a:prstGeom prst="rect">
            <a:avLst/>
          </a:prstGeom>
          <a:solidFill>
            <a:schemeClr val="accent6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0FB526C-A295-BA42-9A7A-5BC10CC6ECBD}"/>
              </a:ext>
            </a:extLst>
          </p:cNvPr>
          <p:cNvSpPr/>
          <p:nvPr/>
        </p:nvSpPr>
        <p:spPr>
          <a:xfrm>
            <a:off x="474133" y="3745341"/>
            <a:ext cx="4910667" cy="767392"/>
          </a:xfrm>
          <a:prstGeom prst="rect">
            <a:avLst/>
          </a:prstGeom>
          <a:solidFill>
            <a:srgbClr val="00B0F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35D1922-EE9E-2D40-B9D5-E358D261C4F7}"/>
              </a:ext>
            </a:extLst>
          </p:cNvPr>
          <p:cNvSpPr/>
          <p:nvPr/>
        </p:nvSpPr>
        <p:spPr>
          <a:xfrm>
            <a:off x="5808133" y="3477023"/>
            <a:ext cx="5909734" cy="790177"/>
          </a:xfrm>
          <a:prstGeom prst="rect">
            <a:avLst/>
          </a:prstGeom>
          <a:solidFill>
            <a:srgbClr val="00B0F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FD68477-233E-3D44-878B-145D295E0B04}"/>
              </a:ext>
            </a:extLst>
          </p:cNvPr>
          <p:cNvSpPr/>
          <p:nvPr/>
        </p:nvSpPr>
        <p:spPr>
          <a:xfrm>
            <a:off x="304798" y="3253838"/>
            <a:ext cx="3564468" cy="21166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5089C81-B282-9B43-A5EC-9C0CD4D44699}"/>
              </a:ext>
            </a:extLst>
          </p:cNvPr>
          <p:cNvSpPr/>
          <p:nvPr/>
        </p:nvSpPr>
        <p:spPr>
          <a:xfrm>
            <a:off x="5808133" y="3225800"/>
            <a:ext cx="2921000" cy="211667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EEC3B6-2420-2848-AC22-5E3A12705702}"/>
              </a:ext>
            </a:extLst>
          </p:cNvPr>
          <p:cNvSpPr/>
          <p:nvPr/>
        </p:nvSpPr>
        <p:spPr>
          <a:xfrm>
            <a:off x="304797" y="2462856"/>
            <a:ext cx="1947335" cy="211667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D0C9BD-567B-6C4C-8C53-A7CF353BA7B6}"/>
              </a:ext>
            </a:extLst>
          </p:cNvPr>
          <p:cNvSpPr/>
          <p:nvPr/>
        </p:nvSpPr>
        <p:spPr>
          <a:xfrm>
            <a:off x="304798" y="2989330"/>
            <a:ext cx="1684867" cy="211667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9DA717-CE28-C147-BDA9-C59F203F7316}"/>
              </a:ext>
            </a:extLst>
          </p:cNvPr>
          <p:cNvSpPr/>
          <p:nvPr/>
        </p:nvSpPr>
        <p:spPr>
          <a:xfrm>
            <a:off x="5808133" y="2983044"/>
            <a:ext cx="4080934" cy="211667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0740185-8C75-474E-96E6-39D1894AFC27}"/>
              </a:ext>
            </a:extLst>
          </p:cNvPr>
          <p:cNvSpPr/>
          <p:nvPr/>
        </p:nvSpPr>
        <p:spPr>
          <a:xfrm>
            <a:off x="304798" y="2725072"/>
            <a:ext cx="5113868" cy="211667"/>
          </a:xfrm>
          <a:prstGeom prst="rect">
            <a:avLst/>
          </a:prstGeom>
          <a:solidFill>
            <a:schemeClr val="bg1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A6C350C-2EEA-B741-9565-A94282333C8D}"/>
              </a:ext>
            </a:extLst>
          </p:cNvPr>
          <p:cNvSpPr/>
          <p:nvPr/>
        </p:nvSpPr>
        <p:spPr>
          <a:xfrm>
            <a:off x="6002866" y="4782083"/>
            <a:ext cx="4775201" cy="211667"/>
          </a:xfrm>
          <a:prstGeom prst="rect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9D6074-F460-274E-851D-4CE6EDC8C820}"/>
              </a:ext>
            </a:extLst>
          </p:cNvPr>
          <p:cNvSpPr/>
          <p:nvPr/>
        </p:nvSpPr>
        <p:spPr>
          <a:xfrm>
            <a:off x="304798" y="2200502"/>
            <a:ext cx="4749801" cy="211667"/>
          </a:xfrm>
          <a:prstGeom prst="rect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A5EF232-D0A9-2741-B624-F442AC2FC1B5}"/>
              </a:ext>
            </a:extLst>
          </p:cNvPr>
          <p:cNvSpPr/>
          <p:nvPr/>
        </p:nvSpPr>
        <p:spPr>
          <a:xfrm>
            <a:off x="6002866" y="5057872"/>
            <a:ext cx="5782734" cy="211667"/>
          </a:xfrm>
          <a:prstGeom prst="rect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E2AB9C4-19C7-5548-8A1E-6059AE5AA1EA}"/>
              </a:ext>
            </a:extLst>
          </p:cNvPr>
          <p:cNvSpPr/>
          <p:nvPr/>
        </p:nvSpPr>
        <p:spPr>
          <a:xfrm>
            <a:off x="6002866" y="5316725"/>
            <a:ext cx="2971801" cy="211667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5444808-B74A-3748-8B37-DE75C1889B43}"/>
              </a:ext>
            </a:extLst>
          </p:cNvPr>
          <p:cNvSpPr/>
          <p:nvPr/>
        </p:nvSpPr>
        <p:spPr>
          <a:xfrm>
            <a:off x="6002865" y="5581222"/>
            <a:ext cx="6019801" cy="211667"/>
          </a:xfrm>
          <a:prstGeom prst="rect">
            <a:avLst/>
          </a:prstGeom>
          <a:solidFill>
            <a:schemeClr val="bg1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Tekstvak 11">
            <a:extLst>
              <a:ext uri="{FF2B5EF4-FFF2-40B4-BE49-F238E27FC236}">
                <a16:creationId xmlns:a16="http://schemas.microsoft.com/office/drawing/2014/main" id="{7822B465-3496-DB4B-BD12-CE7B80EFC5CC}"/>
              </a:ext>
            </a:extLst>
          </p:cNvPr>
          <p:cNvSpPr txBox="1"/>
          <p:nvPr/>
        </p:nvSpPr>
        <p:spPr>
          <a:xfrm>
            <a:off x="67732" y="1109524"/>
            <a:ext cx="5504539" cy="3971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2813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C20015"/>
                </a:solidFill>
                <a:effectLst/>
                <a:uLnTx/>
                <a:uFillTx/>
                <a:latin typeface="Consolas" panose="020B0609020204030204" pitchFamily="49" charset="0"/>
                <a:ea typeface="ＭＳ Ｐゴシック" charset="-128"/>
                <a:cs typeface="+mn-cs"/>
              </a:rPr>
              <a:t>POST</a:t>
            </a: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ＭＳ Ｐゴシック" charset="-128"/>
                <a:cs typeface="+mn-cs"/>
              </a:rPr>
              <a:t> </a:t>
            </a: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8EBAE5">
                    <a:lumMod val="5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ＭＳ Ｐゴシック" charset="-128"/>
                <a:cs typeface="+mn-cs"/>
              </a:rPr>
              <a:t>/</a:t>
            </a:r>
            <a:r>
              <a:rPr kumimoji="0" lang="nl-NL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8EBAE5">
                    <a:lumMod val="5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ＭＳ Ｐゴシック" charset="-128"/>
                <a:cs typeface="+mn-cs"/>
              </a:rPr>
              <a:t>api</a:t>
            </a: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8EBAE5">
                    <a:lumMod val="5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ＭＳ Ｐゴシック" charset="-128"/>
                <a:cs typeface="+mn-cs"/>
              </a:rPr>
              <a:t>/v1/notificaties</a:t>
            </a:r>
          </a:p>
          <a:p>
            <a:pPr marL="0" marR="0" lvl="0" indent="0" algn="l" defTabSz="912813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nl-NL" sz="1300" b="0" i="0" u="none" strike="noStrike" kern="1200" cap="none" spc="0" normalizeH="0" baseline="0" noProof="0" dirty="0">
              <a:ln>
                <a:noFill/>
              </a:ln>
              <a:solidFill>
                <a:srgbClr val="8EBAE5">
                  <a:lumMod val="50000"/>
                </a:srgbClr>
              </a:solidFill>
              <a:effectLst/>
              <a:uLnTx/>
              <a:uFillTx/>
              <a:latin typeface="Consolas" panose="020B0609020204030204" pitchFamily="49" charset="0"/>
              <a:ea typeface="ＭＳ Ｐゴシック" charset="-128"/>
              <a:cs typeface="+mn-cs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{</a:t>
            </a:r>
            <a:endParaRPr lang="nl-NL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  "kanaal"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 "zaken"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,</a:t>
            </a:r>
            <a:endParaRPr lang="nl-NL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  "</a:t>
            </a:r>
            <a:r>
              <a:rPr lang="nl-NL" sz="1300" dirty="0" err="1">
                <a:solidFill>
                  <a:srgbClr val="800000"/>
                </a:solidFill>
                <a:latin typeface="Consolas" panose="020B0609020204030204" pitchFamily="49" charset="0"/>
              </a:rPr>
              <a:t>hoofdObject</a:t>
            </a: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 "https://zrc.com/api/v1/zaken/d7a22"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,</a:t>
            </a:r>
            <a:endParaRPr lang="nl-NL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  "resource"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 "status"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,</a:t>
            </a:r>
            <a:endParaRPr lang="nl-NL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fr-FR" sz="1300" dirty="0">
                <a:solidFill>
                  <a:srgbClr val="800000"/>
                </a:solidFill>
                <a:latin typeface="Consolas" panose="020B0609020204030204" pitchFamily="49" charset="0"/>
              </a:rPr>
              <a:t>  "</a:t>
            </a:r>
            <a:r>
              <a:rPr lang="fr-FR" sz="1300" dirty="0" err="1">
                <a:solidFill>
                  <a:srgbClr val="800000"/>
                </a:solidFill>
                <a:latin typeface="Consolas" panose="020B0609020204030204" pitchFamily="49" charset="0"/>
              </a:rPr>
              <a:t>resourceUrl</a:t>
            </a:r>
            <a:r>
              <a:rPr lang="fr-FR" sz="1300" dirty="0">
                <a:solidFill>
                  <a:srgbClr val="800000"/>
                </a:solidFill>
                <a:latin typeface="Consolas" panose="020B0609020204030204" pitchFamily="49" charset="0"/>
              </a:rPr>
              <a:t>"</a:t>
            </a:r>
            <a:r>
              <a:rPr lang="fr-FR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fr-FR" sz="1300" dirty="0">
                <a:solidFill>
                  <a:srgbClr val="000000"/>
                </a:solidFill>
                <a:latin typeface="Consolas" panose="020B0609020204030204" pitchFamily="49" charset="0"/>
              </a:rPr>
              <a:t> "https://zrc.com/api/v1/</a:t>
            </a:r>
            <a:r>
              <a:rPr lang="fr-FR" sz="1300" dirty="0" err="1">
                <a:solidFill>
                  <a:srgbClr val="000000"/>
                </a:solidFill>
                <a:latin typeface="Consolas" panose="020B0609020204030204" pitchFamily="49" charset="0"/>
              </a:rPr>
              <a:t>statussen</a:t>
            </a:r>
            <a:r>
              <a:rPr lang="fr-FR" sz="1300" dirty="0">
                <a:solidFill>
                  <a:srgbClr val="000000"/>
                </a:solidFill>
                <a:latin typeface="Consolas" panose="020B0609020204030204" pitchFamily="49" charset="0"/>
              </a:rPr>
              <a:t>/721c9"</a:t>
            </a:r>
            <a:r>
              <a:rPr lang="fr-FR" sz="1300" dirty="0">
                <a:solidFill>
                  <a:srgbClr val="0000FF"/>
                </a:solidFill>
                <a:latin typeface="Consolas" panose="020B0609020204030204" pitchFamily="49" charset="0"/>
              </a:rPr>
              <a:t>,</a:t>
            </a:r>
            <a:endParaRPr lang="fr-FR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  "actie"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 "</a:t>
            </a:r>
            <a:r>
              <a:rPr lang="nl-NL" sz="1300" dirty="0" err="1">
                <a:solidFill>
                  <a:srgbClr val="000000"/>
                </a:solidFill>
                <a:latin typeface="Consolas" panose="020B0609020204030204" pitchFamily="49" charset="0"/>
              </a:rPr>
              <a:t>create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,</a:t>
            </a:r>
            <a:endParaRPr lang="nl-NL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  "aanmaakdatum"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 "2018-01-01T17:00:00Z"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,</a:t>
            </a:r>
            <a:endParaRPr lang="nl-NL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  "kenmerken"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{</a:t>
            </a:r>
            <a:endParaRPr lang="nl-NL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    "bronorganisatie"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 "082096752011"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"zaaktype"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 "</a:t>
            </a:r>
            <a:r>
              <a:rPr lang="nl-NL" sz="13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https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://</a:t>
            </a:r>
            <a:r>
              <a:rPr lang="nl-NL" sz="1300" dirty="0" err="1">
                <a:solidFill>
                  <a:srgbClr val="000000"/>
                </a:solidFill>
                <a:latin typeface="Consolas" panose="020B0609020204030204" pitchFamily="49" charset="0"/>
              </a:rPr>
              <a:t>ztc.com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nl-NL" sz="1300" dirty="0" err="1">
                <a:solidFill>
                  <a:srgbClr val="000000"/>
                </a:solidFill>
                <a:latin typeface="Consolas" panose="020B0609020204030204" pitchFamily="49" charset="0"/>
              </a:rPr>
              <a:t>api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/v1/zaaktypen/5aa5c"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,</a:t>
            </a:r>
            <a:endParaRPr lang="nl-NL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    "vertrouwelijkheidaanduiding"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 "openbaar"</a:t>
            </a: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  }</a:t>
            </a:r>
            <a:endParaRPr lang="nl-NL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}</a:t>
            </a:r>
            <a:endParaRPr kumimoji="0" lang="nl-NL" sz="1300" b="0" i="0" u="none" strike="noStrike" kern="1200" cap="none" spc="0" normalizeH="0" baseline="0" noProof="0" dirty="0">
              <a:ln>
                <a:noFill/>
              </a:ln>
              <a:solidFill>
                <a:srgbClr val="8EBAE5">
                  <a:lumMod val="50000"/>
                </a:srgbClr>
              </a:solidFill>
              <a:effectLst/>
              <a:uLnTx/>
              <a:uFillTx/>
              <a:latin typeface="Consolas" panose="020B0609020204030204" pitchFamily="49" charset="0"/>
              <a:ea typeface="ＭＳ Ｐゴシック" charset="-128"/>
              <a:cs typeface="+mn-cs"/>
            </a:endParaRPr>
          </a:p>
        </p:txBody>
      </p:sp>
      <p:sp>
        <p:nvSpPr>
          <p:cNvPr id="3" name="Tekstvak 11">
            <a:extLst>
              <a:ext uri="{FF2B5EF4-FFF2-40B4-BE49-F238E27FC236}">
                <a16:creationId xmlns:a16="http://schemas.microsoft.com/office/drawing/2014/main" id="{2A378E94-5D85-B740-9D7E-6BA54E636548}"/>
              </a:ext>
            </a:extLst>
          </p:cNvPr>
          <p:cNvSpPr txBox="1"/>
          <p:nvPr/>
        </p:nvSpPr>
        <p:spPr>
          <a:xfrm>
            <a:off x="5587995" y="1109524"/>
            <a:ext cx="6518126" cy="52716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2813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C20015"/>
                </a:solidFill>
                <a:effectLst/>
                <a:uLnTx/>
                <a:uFillTx/>
                <a:latin typeface="Consolas" panose="020B0609020204030204" pitchFamily="49" charset="0"/>
                <a:ea typeface="ＭＳ Ｐゴシック" charset="-128"/>
                <a:cs typeface="+mn-cs"/>
              </a:rPr>
              <a:t>POST</a:t>
            </a: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ＭＳ Ｐゴシック" charset="-128"/>
                <a:cs typeface="+mn-cs"/>
              </a:rPr>
              <a:t> </a:t>
            </a: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8EBAE5">
                    <a:lumMod val="5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ＭＳ Ｐゴシック" charset="-128"/>
                <a:cs typeface="+mn-cs"/>
              </a:rPr>
              <a:t>/</a:t>
            </a:r>
            <a:r>
              <a:rPr kumimoji="0" lang="nl-NL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8EBAE5">
                    <a:lumMod val="5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ＭＳ Ｐゴシック" charset="-128"/>
                <a:cs typeface="+mn-cs"/>
              </a:rPr>
              <a:t>api</a:t>
            </a:r>
            <a:r>
              <a:rPr kumimoji="0" lang="nl-NL" sz="1300" b="0" i="0" u="none" strike="noStrike" kern="1200" cap="none" spc="0" normalizeH="0" baseline="0" noProof="0" dirty="0">
                <a:ln>
                  <a:noFill/>
                </a:ln>
                <a:solidFill>
                  <a:srgbClr val="8EBAE5">
                    <a:lumMod val="5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ＭＳ Ｐゴシック" charset="-128"/>
                <a:cs typeface="+mn-cs"/>
              </a:rPr>
              <a:t>/v1/events</a:t>
            </a:r>
          </a:p>
          <a:p>
            <a:pPr marL="0" marR="0" lvl="0" indent="0" algn="l" defTabSz="912813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nl-NL" sz="1300" b="0" i="0" u="none" strike="noStrike" kern="1200" cap="none" spc="0" normalizeH="0" baseline="0" noProof="0" dirty="0">
              <a:ln>
                <a:noFill/>
              </a:ln>
              <a:solidFill>
                <a:srgbClr val="8EBAE5">
                  <a:lumMod val="50000"/>
                </a:srgbClr>
              </a:solidFill>
              <a:effectLst/>
              <a:uLnTx/>
              <a:uFillTx/>
              <a:latin typeface="Consolas" panose="020B0609020204030204" pitchFamily="49" charset="0"/>
              <a:ea typeface="ＭＳ Ｐゴシック" charset="-128"/>
              <a:cs typeface="+mn-cs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{</a:t>
            </a:r>
            <a:endParaRPr lang="nl-NL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  "</a:t>
            </a:r>
            <a:r>
              <a:rPr lang="nl-NL" sz="1300" dirty="0" err="1">
                <a:solidFill>
                  <a:srgbClr val="800000"/>
                </a:solidFill>
                <a:latin typeface="Consolas" panose="020B0609020204030204" pitchFamily="49" charset="0"/>
              </a:rPr>
              <a:t>specversion</a:t>
            </a: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 "1.0"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,</a:t>
            </a:r>
            <a:endParaRPr lang="nl-NL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  "id"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 "2febb675-b06c-4f3a-8fc3-f6649aa25ae4"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,</a:t>
            </a:r>
            <a:endParaRPr lang="nl-NL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en-US" sz="1300" dirty="0">
                <a:solidFill>
                  <a:srgbClr val="800000"/>
                </a:solidFill>
                <a:latin typeface="Consolas" panose="020B0609020204030204" pitchFamily="49" charset="0"/>
              </a:rPr>
              <a:t>  "source"</a:t>
            </a:r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en-US" sz="1300" dirty="0">
                <a:solidFill>
                  <a:srgbClr val="000000"/>
                </a:solidFill>
                <a:latin typeface="Consolas" panose="020B0609020204030204" pitchFamily="49" charset="0"/>
              </a:rPr>
              <a:t> "urn:nld:oin:00000001234567890000:systeem:ZakenSysteem"</a:t>
            </a:r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,</a:t>
            </a:r>
            <a:endParaRPr lang="en-US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  "domain"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 "</a:t>
            </a:r>
            <a:r>
              <a:rPr lang="nl-NL" sz="1300" dirty="0" err="1">
                <a:solidFill>
                  <a:srgbClr val="000000"/>
                </a:solidFill>
                <a:latin typeface="Consolas" panose="020B0609020204030204" pitchFamily="49" charset="0"/>
              </a:rPr>
              <a:t>nl.vng.zgw.zaken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,</a:t>
            </a:r>
            <a:endParaRPr lang="nl-NL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  "type"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 "</a:t>
            </a:r>
            <a:r>
              <a:rPr lang="nl-NL" sz="1300" dirty="0" err="1">
                <a:solidFill>
                  <a:srgbClr val="000000"/>
                </a:solidFill>
                <a:latin typeface="Consolas" panose="020B0609020204030204" pitchFamily="49" charset="0"/>
              </a:rPr>
              <a:t>nl.vng.zgw.zaken.status_gecreeerd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,</a:t>
            </a:r>
            <a:endParaRPr lang="nl-NL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  "time"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 "2018-01-01T17:00:00Z"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,</a:t>
            </a:r>
            <a:endParaRPr lang="nl-NL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  "</a:t>
            </a:r>
            <a:r>
              <a:rPr lang="nl-NL" sz="1300" dirty="0" err="1">
                <a:solidFill>
                  <a:srgbClr val="800000"/>
                </a:solidFill>
                <a:latin typeface="Consolas" panose="020B0609020204030204" pitchFamily="49" charset="0"/>
              </a:rPr>
              <a:t>nl.vng.zgw.bronorganisatie</a:t>
            </a: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 "082096752011"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,</a:t>
            </a:r>
            <a:endParaRPr lang="nl-NL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  "</a:t>
            </a:r>
            <a:r>
              <a:rPr lang="nl-NL" sz="1300" dirty="0" err="1">
                <a:solidFill>
                  <a:srgbClr val="800000"/>
                </a:solidFill>
                <a:latin typeface="Consolas" panose="020B0609020204030204" pitchFamily="49" charset="0"/>
              </a:rPr>
              <a:t>nl.vng.zgw.zaaktype</a:t>
            </a: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 "https://ztc.com/api/v1/zaaktypen/5aa5c"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,</a:t>
            </a:r>
            <a:endParaRPr lang="nl-NL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  "</a:t>
            </a:r>
            <a:r>
              <a:rPr lang="nl-NL" sz="1300" dirty="0" err="1">
                <a:solidFill>
                  <a:srgbClr val="800000"/>
                </a:solidFill>
                <a:latin typeface="Consolas" panose="020B0609020204030204" pitchFamily="49" charset="0"/>
              </a:rPr>
              <a:t>nl.vng.zgw.vertrouwelijkheidaanduiding</a:t>
            </a: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 "openbaar"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,</a:t>
            </a:r>
            <a:endParaRPr lang="nl-NL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  "datacontenttype"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 "</a:t>
            </a:r>
            <a:r>
              <a:rPr lang="nl-NL" sz="1300" dirty="0" err="1">
                <a:solidFill>
                  <a:srgbClr val="000000"/>
                </a:solidFill>
                <a:latin typeface="Consolas" panose="020B0609020204030204" pitchFamily="49" charset="0"/>
              </a:rPr>
              <a:t>application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nl-NL" sz="1300" dirty="0" err="1">
                <a:solidFill>
                  <a:srgbClr val="000000"/>
                </a:solidFill>
                <a:latin typeface="Consolas" panose="020B0609020204030204" pitchFamily="49" charset="0"/>
              </a:rPr>
              <a:t>json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,</a:t>
            </a:r>
            <a:endParaRPr lang="nl-NL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"data"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{</a:t>
            </a:r>
            <a:endParaRPr lang="nl-NL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fr-FR" sz="1300" dirty="0">
                <a:solidFill>
                  <a:srgbClr val="800000"/>
                </a:solidFill>
                <a:latin typeface="Consolas" panose="020B0609020204030204" pitchFamily="49" charset="0"/>
              </a:rPr>
              <a:t>    "</a:t>
            </a:r>
            <a:r>
              <a:rPr lang="fr-FR" sz="1300" dirty="0" err="1">
                <a:solidFill>
                  <a:srgbClr val="800000"/>
                </a:solidFill>
                <a:latin typeface="Consolas" panose="020B0609020204030204" pitchFamily="49" charset="0"/>
              </a:rPr>
              <a:t>resourceUrl</a:t>
            </a:r>
            <a:r>
              <a:rPr lang="fr-FR" sz="1300" dirty="0">
                <a:solidFill>
                  <a:srgbClr val="800000"/>
                </a:solidFill>
                <a:latin typeface="Consolas" panose="020B0609020204030204" pitchFamily="49" charset="0"/>
              </a:rPr>
              <a:t>"</a:t>
            </a:r>
            <a:r>
              <a:rPr lang="fr-FR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fr-FR" sz="1300" dirty="0">
                <a:solidFill>
                  <a:srgbClr val="000000"/>
                </a:solidFill>
                <a:latin typeface="Consolas" panose="020B0609020204030204" pitchFamily="49" charset="0"/>
              </a:rPr>
              <a:t> "https://zrc.com/api/v1/</a:t>
            </a:r>
            <a:r>
              <a:rPr lang="fr-FR" sz="1300" dirty="0" err="1">
                <a:solidFill>
                  <a:srgbClr val="000000"/>
                </a:solidFill>
                <a:latin typeface="Consolas" panose="020B0609020204030204" pitchFamily="49" charset="0"/>
              </a:rPr>
              <a:t>zaken</a:t>
            </a:r>
            <a:r>
              <a:rPr lang="fr-FR" sz="1300" dirty="0">
                <a:solidFill>
                  <a:srgbClr val="000000"/>
                </a:solidFill>
                <a:latin typeface="Consolas" panose="020B0609020204030204" pitchFamily="49" charset="0"/>
              </a:rPr>
              <a:t>/d7a22"</a:t>
            </a:r>
            <a:r>
              <a:rPr lang="fr-FR" sz="1300" dirty="0">
                <a:solidFill>
                  <a:srgbClr val="0000FF"/>
                </a:solidFill>
                <a:latin typeface="Consolas" panose="020B0609020204030204" pitchFamily="49" charset="0"/>
              </a:rPr>
              <a:t>,</a:t>
            </a:r>
            <a:endParaRPr lang="fr-FR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en-US" sz="13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300" dirty="0">
                <a:solidFill>
                  <a:srgbClr val="800000"/>
                </a:solidFill>
                <a:latin typeface="Consolas" panose="020B0609020204030204" pitchFamily="49" charset="0"/>
              </a:rPr>
              <a:t>"</a:t>
            </a:r>
            <a:r>
              <a:rPr lang="en-US" sz="1300" dirty="0" err="1">
                <a:solidFill>
                  <a:srgbClr val="800000"/>
                </a:solidFill>
                <a:latin typeface="Consolas" panose="020B0609020204030204" pitchFamily="49" charset="0"/>
              </a:rPr>
              <a:t>deprecated_hoofdObject</a:t>
            </a:r>
            <a:r>
              <a:rPr lang="en-US" sz="1300" dirty="0">
                <a:solidFill>
                  <a:srgbClr val="800000"/>
                </a:solidFill>
                <a:latin typeface="Consolas" panose="020B0609020204030204" pitchFamily="49" charset="0"/>
              </a:rPr>
              <a:t>"</a:t>
            </a:r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en-US" sz="1300" dirty="0">
                <a:solidFill>
                  <a:srgbClr val="000000"/>
                </a:solidFill>
                <a:latin typeface="Consolas" panose="020B0609020204030204" pitchFamily="49" charset="0"/>
              </a:rPr>
              <a:t> "https://zrc.com/</a:t>
            </a:r>
            <a:r>
              <a:rPr lang="en-US" sz="1300" dirty="0" err="1">
                <a:solidFill>
                  <a:srgbClr val="000000"/>
                </a:solidFill>
                <a:latin typeface="Consolas" panose="020B0609020204030204" pitchFamily="49" charset="0"/>
              </a:rPr>
              <a:t>api</a:t>
            </a:r>
            <a:r>
              <a:rPr lang="en-US" sz="1300" dirty="0">
                <a:solidFill>
                  <a:srgbClr val="000000"/>
                </a:solidFill>
                <a:latin typeface="Consolas" panose="020B0609020204030204" pitchFamily="49" charset="0"/>
              </a:rPr>
              <a:t>/v1/</a:t>
            </a:r>
            <a:r>
              <a:rPr lang="en-US" sz="1300" dirty="0" err="1">
                <a:solidFill>
                  <a:srgbClr val="000000"/>
                </a:solidFill>
                <a:latin typeface="Consolas" panose="020B0609020204030204" pitchFamily="49" charset="0"/>
              </a:rPr>
              <a:t>zaken</a:t>
            </a:r>
            <a:r>
              <a:rPr lang="en-US" sz="1300" dirty="0">
                <a:solidFill>
                  <a:srgbClr val="000000"/>
                </a:solidFill>
                <a:latin typeface="Consolas" panose="020B0609020204030204" pitchFamily="49" charset="0"/>
              </a:rPr>
              <a:t>/d7a22"</a:t>
            </a:r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,</a:t>
            </a:r>
            <a:endParaRPr lang="en-US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    "</a:t>
            </a:r>
            <a:r>
              <a:rPr lang="nl-NL" sz="1300" dirty="0" err="1">
                <a:solidFill>
                  <a:srgbClr val="800000"/>
                </a:solidFill>
                <a:latin typeface="Consolas" panose="020B0609020204030204" pitchFamily="49" charset="0"/>
              </a:rPr>
              <a:t>deprecated_resource</a:t>
            </a:r>
            <a:r>
              <a:rPr lang="nl-NL" sz="1300" dirty="0">
                <a:solidFill>
                  <a:srgbClr val="800000"/>
                </a:solidFill>
                <a:latin typeface="Consolas" panose="020B0609020204030204" pitchFamily="49" charset="0"/>
              </a:rPr>
              <a:t>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nl-NL" sz="1300" dirty="0">
                <a:solidFill>
                  <a:srgbClr val="000000"/>
                </a:solidFill>
                <a:latin typeface="Consolas" panose="020B0609020204030204" pitchFamily="49" charset="0"/>
              </a:rPr>
              <a:t> "status"</a:t>
            </a: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,</a:t>
            </a:r>
            <a:endParaRPr lang="nl-NL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en-US" sz="1300" dirty="0">
                <a:solidFill>
                  <a:srgbClr val="800000"/>
                </a:solidFill>
                <a:latin typeface="Consolas" panose="020B0609020204030204" pitchFamily="49" charset="0"/>
              </a:rPr>
              <a:t>    "</a:t>
            </a:r>
            <a:r>
              <a:rPr lang="en-US" sz="1300" dirty="0" err="1">
                <a:solidFill>
                  <a:srgbClr val="800000"/>
                </a:solidFill>
                <a:latin typeface="Consolas" panose="020B0609020204030204" pitchFamily="49" charset="0"/>
              </a:rPr>
              <a:t>deprecated_resourceUrl</a:t>
            </a:r>
            <a:r>
              <a:rPr lang="en-US" sz="1300" dirty="0">
                <a:solidFill>
                  <a:srgbClr val="800000"/>
                </a:solidFill>
                <a:latin typeface="Consolas" panose="020B0609020204030204" pitchFamily="49" charset="0"/>
              </a:rPr>
              <a:t>"</a:t>
            </a:r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r>
              <a:rPr lang="en-US" sz="1300" dirty="0">
                <a:solidFill>
                  <a:srgbClr val="000000"/>
                </a:solidFill>
                <a:latin typeface="Consolas" panose="020B0609020204030204" pitchFamily="49" charset="0"/>
              </a:rPr>
              <a:t> "https://zrc.com/</a:t>
            </a:r>
            <a:r>
              <a:rPr lang="en-US" sz="1300" dirty="0" err="1">
                <a:solidFill>
                  <a:srgbClr val="000000"/>
                </a:solidFill>
                <a:latin typeface="Consolas" panose="020B0609020204030204" pitchFamily="49" charset="0"/>
              </a:rPr>
              <a:t>api</a:t>
            </a:r>
            <a:r>
              <a:rPr lang="en-US" sz="1300" dirty="0">
                <a:solidFill>
                  <a:srgbClr val="000000"/>
                </a:solidFill>
                <a:latin typeface="Consolas" panose="020B0609020204030204" pitchFamily="49" charset="0"/>
              </a:rPr>
              <a:t>/v1/</a:t>
            </a:r>
            <a:r>
              <a:rPr lang="en-US" sz="1300" dirty="0" err="1">
                <a:solidFill>
                  <a:srgbClr val="000000"/>
                </a:solidFill>
                <a:latin typeface="Consolas" panose="020B0609020204030204" pitchFamily="49" charset="0"/>
              </a:rPr>
              <a:t>statussen</a:t>
            </a:r>
            <a:r>
              <a:rPr lang="en-US" sz="1300" dirty="0">
                <a:solidFill>
                  <a:srgbClr val="000000"/>
                </a:solidFill>
                <a:latin typeface="Consolas" panose="020B0609020204030204" pitchFamily="49" charset="0"/>
              </a:rPr>
              <a:t>/721c9"</a:t>
            </a: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  }</a:t>
            </a:r>
            <a:endParaRPr lang="nl-NL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30000"/>
              </a:lnSpc>
            </a:pPr>
            <a:r>
              <a:rPr lang="nl-NL" sz="1300" dirty="0">
                <a:solidFill>
                  <a:srgbClr val="0000FF"/>
                </a:solidFill>
                <a:latin typeface="Consolas" panose="020B0609020204030204" pitchFamily="49" charset="0"/>
              </a:rPr>
              <a:t>}</a:t>
            </a:r>
            <a:endParaRPr kumimoji="0" lang="nl-NL" sz="1300" b="0" i="0" u="none" strike="noStrike" kern="1200" cap="none" spc="0" normalizeH="0" baseline="0" noProof="0" dirty="0">
              <a:ln>
                <a:noFill/>
              </a:ln>
              <a:solidFill>
                <a:srgbClr val="8EBAE5">
                  <a:lumMod val="50000"/>
                </a:srgbClr>
              </a:solidFill>
              <a:effectLst/>
              <a:uLnTx/>
              <a:uFillTx/>
              <a:latin typeface="Consolas" panose="020B0609020204030204" pitchFamily="49" charset="0"/>
              <a:ea typeface="ＭＳ Ｐゴシック" charset="-128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1A8A707-8026-5240-B620-8A6CBC4E4983}"/>
              </a:ext>
            </a:extLst>
          </p:cNvPr>
          <p:cNvSpPr txBox="1"/>
          <p:nvPr/>
        </p:nvSpPr>
        <p:spPr>
          <a:xfrm>
            <a:off x="0" y="641552"/>
            <a:ext cx="18335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000" dirty="0"/>
              <a:t>ZGW Notificatie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22EB3E3-6858-9746-8030-1F623B9132BA}"/>
              </a:ext>
            </a:extLst>
          </p:cNvPr>
          <p:cNvSpPr txBox="1"/>
          <p:nvPr/>
        </p:nvSpPr>
        <p:spPr>
          <a:xfrm>
            <a:off x="5520259" y="641552"/>
            <a:ext cx="26074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000" dirty="0"/>
              <a:t>CloudEvents Notificatie</a:t>
            </a:r>
          </a:p>
        </p:txBody>
      </p:sp>
    </p:spTree>
    <p:extLst>
      <p:ext uri="{BB962C8B-B14F-4D97-AF65-F5344CB8AC3E}">
        <p14:creationId xmlns:p14="http://schemas.microsoft.com/office/powerpoint/2010/main" val="8664165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C0E2E1-5F68-A74F-8FD0-8425C7058F0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186613" y="6221413"/>
            <a:ext cx="5005387" cy="322262"/>
          </a:xfrm>
        </p:spPr>
        <p:txBody>
          <a:bodyPr/>
          <a:lstStyle/>
          <a:p>
            <a:fld id="{10A0A6AF-03C5-477E-939A-E28F7E7F05EA}" type="slidenum">
              <a:rPr lang="nl-NL" smtClean="0"/>
              <a:pPr/>
              <a:t>14</a:t>
            </a:fld>
            <a:endParaRPr lang="nl-NL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839840D-EAB0-6B4D-A383-8F2BF204D4D4}"/>
              </a:ext>
            </a:extLst>
          </p:cNvPr>
          <p:cNvGrpSpPr/>
          <p:nvPr/>
        </p:nvGrpSpPr>
        <p:grpSpPr>
          <a:xfrm>
            <a:off x="704327" y="690217"/>
            <a:ext cx="2968195" cy="5492208"/>
            <a:chOff x="704327" y="690217"/>
            <a:chExt cx="2968195" cy="549220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5403295-4FFE-9442-B6F8-A59E5A640468}"/>
                </a:ext>
              </a:extLst>
            </p:cNvPr>
            <p:cNvGrpSpPr/>
            <p:nvPr/>
          </p:nvGrpSpPr>
          <p:grpSpPr>
            <a:xfrm>
              <a:off x="704327" y="5077129"/>
              <a:ext cx="786597" cy="151254"/>
              <a:chOff x="9216996" y="1473756"/>
              <a:chExt cx="786597" cy="151254"/>
            </a:xfrm>
          </p:grpSpPr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F3B40DF2-9292-DD4E-A517-1CDC2971A24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45081" y="1544626"/>
                <a:ext cx="658512" cy="1"/>
              </a:xfrm>
              <a:prstGeom prst="line">
                <a:avLst/>
              </a:prstGeom>
              <a:ln w="76200">
                <a:solidFill>
                  <a:srgbClr val="FEC40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575604A4-3B86-D149-AA7A-6BEC132F781A}"/>
                  </a:ext>
                </a:extLst>
              </p:cNvPr>
              <p:cNvSpPr/>
              <p:nvPr/>
            </p:nvSpPr>
            <p:spPr>
              <a:xfrm>
                <a:off x="9216996" y="1473756"/>
                <a:ext cx="151254" cy="151254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FEC4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F4C4A0A-0250-D740-8E01-D258D66CD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2035" y="4956788"/>
              <a:ext cx="1684474" cy="382421"/>
            </a:xfrm>
            <a:prstGeom prst="rect">
              <a:avLst/>
            </a:prstGeom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DC50901-2B8E-CC41-8F61-C7444F6DC8D0}"/>
                </a:ext>
              </a:extLst>
            </p:cNvPr>
            <p:cNvGrpSpPr/>
            <p:nvPr/>
          </p:nvGrpSpPr>
          <p:grpSpPr>
            <a:xfrm>
              <a:off x="704327" y="771209"/>
              <a:ext cx="786597" cy="151254"/>
              <a:chOff x="9222696" y="956829"/>
              <a:chExt cx="786597" cy="151254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0CD49A59-A221-B74B-A0E8-1BD2ECB6809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50781" y="1027699"/>
                <a:ext cx="658512" cy="1"/>
              </a:xfrm>
              <a:prstGeom prst="line">
                <a:avLst/>
              </a:prstGeom>
              <a:ln w="76200">
                <a:solidFill>
                  <a:srgbClr val="BF004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B7E2DABE-EEA9-184B-86F9-BADFE81D469A}"/>
                  </a:ext>
                </a:extLst>
              </p:cNvPr>
              <p:cNvSpPr/>
              <p:nvPr/>
            </p:nvSpPr>
            <p:spPr>
              <a:xfrm>
                <a:off x="9222696" y="956829"/>
                <a:ext cx="151254" cy="151254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BF004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FA1E606-3B41-2F48-9739-F58CED88985F}"/>
                </a:ext>
              </a:extLst>
            </p:cNvPr>
            <p:cNvGrpSpPr/>
            <p:nvPr/>
          </p:nvGrpSpPr>
          <p:grpSpPr>
            <a:xfrm>
              <a:off x="704327" y="1632393"/>
              <a:ext cx="786597" cy="151254"/>
              <a:chOff x="9216996" y="1957309"/>
              <a:chExt cx="786597" cy="151254"/>
            </a:xfrm>
          </p:grpSpPr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BD260495-4228-204B-AAAB-01A7E1025D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45081" y="2028179"/>
                <a:ext cx="658512" cy="1"/>
              </a:xfrm>
              <a:prstGeom prst="line">
                <a:avLst/>
              </a:prstGeom>
              <a:ln w="76200">
                <a:solidFill>
                  <a:srgbClr val="3A7FC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B1DBFB51-2398-E445-A44D-431B5E20DBFB}"/>
                  </a:ext>
                </a:extLst>
              </p:cNvPr>
              <p:cNvSpPr/>
              <p:nvPr/>
            </p:nvSpPr>
            <p:spPr>
              <a:xfrm>
                <a:off x="9216996" y="1957309"/>
                <a:ext cx="151254" cy="151254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3A7FC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624CDBD-6443-F941-9573-77EB4B87F62A}"/>
                </a:ext>
              </a:extLst>
            </p:cNvPr>
            <p:cNvGrpSpPr/>
            <p:nvPr/>
          </p:nvGrpSpPr>
          <p:grpSpPr>
            <a:xfrm>
              <a:off x="704327" y="4215945"/>
              <a:ext cx="786597" cy="151254"/>
              <a:chOff x="9216996" y="2483024"/>
              <a:chExt cx="786597" cy="151254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532294D-2ABC-EF42-AF82-08DF627DDD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45081" y="2553894"/>
                <a:ext cx="658512" cy="1"/>
              </a:xfrm>
              <a:prstGeom prst="line">
                <a:avLst/>
              </a:prstGeom>
              <a:ln w="76200">
                <a:solidFill>
                  <a:srgbClr val="38B0C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EC51528A-FF6B-6641-AD69-A2A10A748297}"/>
                  </a:ext>
                </a:extLst>
              </p:cNvPr>
              <p:cNvSpPr/>
              <p:nvPr/>
            </p:nvSpPr>
            <p:spPr>
              <a:xfrm>
                <a:off x="9216996" y="2483024"/>
                <a:ext cx="151254" cy="151254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38B0C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1B828E-E75C-5446-B035-D7AD3C240DE0}"/>
                </a:ext>
              </a:extLst>
            </p:cNvPr>
            <p:cNvGrpSpPr/>
            <p:nvPr/>
          </p:nvGrpSpPr>
          <p:grpSpPr>
            <a:xfrm>
              <a:off x="704327" y="5938315"/>
              <a:ext cx="786597" cy="151254"/>
              <a:chOff x="9216996" y="2483024"/>
              <a:chExt cx="786597" cy="15125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700C1124-C960-3A4F-96B5-DA31BEA7F68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45081" y="2553894"/>
                <a:ext cx="658512" cy="1"/>
              </a:xfrm>
              <a:prstGeom prst="line">
                <a:avLst/>
              </a:prstGeom>
              <a:ln w="76200">
                <a:solidFill>
                  <a:srgbClr val="EA6FC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0B9D9807-7E63-6143-A5C1-1F3E635CD76B}"/>
                  </a:ext>
                </a:extLst>
              </p:cNvPr>
              <p:cNvSpPr/>
              <p:nvPr/>
            </p:nvSpPr>
            <p:spPr>
              <a:xfrm>
                <a:off x="9216996" y="2483024"/>
                <a:ext cx="151254" cy="151254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EA6FC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BCA90C2-657A-0D49-922B-22E43FF2082E}"/>
                </a:ext>
              </a:extLst>
            </p:cNvPr>
            <p:cNvGrpSpPr/>
            <p:nvPr/>
          </p:nvGrpSpPr>
          <p:grpSpPr>
            <a:xfrm>
              <a:off x="704327" y="2493577"/>
              <a:ext cx="786597" cy="151254"/>
              <a:chOff x="9216996" y="2483024"/>
              <a:chExt cx="786597" cy="151254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E8C9DFA5-2600-734D-AB63-EDA741C3E04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45081" y="2553894"/>
                <a:ext cx="658512" cy="1"/>
              </a:xfrm>
              <a:prstGeom prst="line">
                <a:avLst/>
              </a:prstGeom>
              <a:ln w="762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EC49BA46-9805-B64B-A567-B6A2FD3531F1}"/>
                  </a:ext>
                </a:extLst>
              </p:cNvPr>
              <p:cNvSpPr/>
              <p:nvPr/>
            </p:nvSpPr>
            <p:spPr>
              <a:xfrm>
                <a:off x="9216996" y="2483024"/>
                <a:ext cx="151254" cy="151254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B7D09F8-59BF-1048-8268-6819447E6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4826" y="4004230"/>
              <a:ext cx="1585212" cy="609697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255B89A-3DCE-A647-8183-BCA025998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2035" y="1478300"/>
              <a:ext cx="1684474" cy="41373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CD40C80-86E5-8041-AE30-08B02CB3E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2035" y="690217"/>
              <a:ext cx="1708863" cy="303724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A401B5B-5E93-E045-B7A0-218F4EC8DF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316" b="12710"/>
            <a:stretch/>
          </p:blipFill>
          <p:spPr>
            <a:xfrm>
              <a:off x="1857073" y="5835944"/>
              <a:ext cx="1571743" cy="34648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1705011A-180F-5946-BFF3-678030DAD4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4243" b="33106"/>
            <a:stretch/>
          </p:blipFill>
          <p:spPr>
            <a:xfrm>
              <a:off x="1777606" y="2285842"/>
              <a:ext cx="1706595" cy="557209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BD826BD-6677-8E47-8E14-9EE726763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2502" y="3034034"/>
              <a:ext cx="1880020" cy="798765"/>
            </a:xfrm>
            <a:prstGeom prst="rect">
              <a:avLst/>
            </a:prstGeom>
          </p:spPr>
        </p:pic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9ADFEA7-02FA-4A4D-9A82-BF782BC1661E}"/>
                </a:ext>
              </a:extLst>
            </p:cNvPr>
            <p:cNvGrpSpPr/>
            <p:nvPr/>
          </p:nvGrpSpPr>
          <p:grpSpPr>
            <a:xfrm>
              <a:off x="705736" y="3354761"/>
              <a:ext cx="786597" cy="151254"/>
              <a:chOff x="9216996" y="2483024"/>
              <a:chExt cx="786597" cy="151254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E98BF80B-45E7-5D41-9A53-289032C8E3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45081" y="2553894"/>
                <a:ext cx="658512" cy="1"/>
              </a:xfrm>
              <a:prstGeom prst="line">
                <a:avLst/>
              </a:prstGeom>
              <a:ln w="76200">
                <a:solidFill>
                  <a:srgbClr val="15427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F011B762-6413-9E43-9BB5-D8A4085DF8F0}"/>
                  </a:ext>
                </a:extLst>
              </p:cNvPr>
              <p:cNvSpPr/>
              <p:nvPr/>
            </p:nvSpPr>
            <p:spPr>
              <a:xfrm>
                <a:off x="9216996" y="2483024"/>
                <a:ext cx="151254" cy="151254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15427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</p:grp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2EDB48A-0CCF-ED49-9773-AB08FE107F8C}"/>
              </a:ext>
            </a:extLst>
          </p:cNvPr>
          <p:cNvCxnSpPr/>
          <p:nvPr/>
        </p:nvCxnSpPr>
        <p:spPr>
          <a:xfrm>
            <a:off x="3979180" y="188843"/>
            <a:ext cx="0" cy="6480313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 35">
            <a:extLst>
              <a:ext uri="{FF2B5EF4-FFF2-40B4-BE49-F238E27FC236}">
                <a16:creationId xmlns:a16="http://schemas.microsoft.com/office/drawing/2014/main" id="{8793E01C-592C-D34A-B0AA-B316DB0890EC}"/>
              </a:ext>
            </a:extLst>
          </p:cNvPr>
          <p:cNvSpPr/>
          <p:nvPr/>
        </p:nvSpPr>
        <p:spPr>
          <a:xfrm>
            <a:off x="4285839" y="340952"/>
            <a:ext cx="7044080" cy="6169357"/>
          </a:xfrm>
          <a:custGeom>
            <a:avLst/>
            <a:gdLst>
              <a:gd name="connsiteX0" fmla="*/ 6393763 w 7392928"/>
              <a:gd name="connsiteY0" fmla="*/ 0 h 6474886"/>
              <a:gd name="connsiteX1" fmla="*/ 7392928 w 7392928"/>
              <a:gd name="connsiteY1" fmla="*/ 999166 h 6474886"/>
              <a:gd name="connsiteX2" fmla="*/ 6716757 w 7392928"/>
              <a:gd name="connsiteY2" fmla="*/ 1675336 h 6474886"/>
              <a:gd name="connsiteX3" fmla="*/ 6716757 w 7392928"/>
              <a:gd name="connsiteY3" fmla="*/ 2263850 h 6474886"/>
              <a:gd name="connsiteX4" fmla="*/ 7310019 w 7392928"/>
              <a:gd name="connsiteY4" fmla="*/ 2857111 h 6474886"/>
              <a:gd name="connsiteX5" fmla="*/ 7302548 w 7392928"/>
              <a:gd name="connsiteY5" fmla="*/ 2864582 h 6474886"/>
              <a:gd name="connsiteX6" fmla="*/ 7310020 w 7392928"/>
              <a:gd name="connsiteY6" fmla="*/ 2864582 h 6474886"/>
              <a:gd name="connsiteX7" fmla="*/ 7310020 w 7392928"/>
              <a:gd name="connsiteY7" fmla="*/ 4220417 h 6474886"/>
              <a:gd name="connsiteX8" fmla="*/ 7304890 w 7392928"/>
              <a:gd name="connsiteY8" fmla="*/ 4220417 h 6474886"/>
              <a:gd name="connsiteX9" fmla="*/ 7310020 w 7392928"/>
              <a:gd name="connsiteY9" fmla="*/ 4225547 h 6474886"/>
              <a:gd name="connsiteX10" fmla="*/ 6716757 w 7392928"/>
              <a:gd name="connsiteY10" fmla="*/ 4818810 h 6474886"/>
              <a:gd name="connsiteX11" fmla="*/ 6716757 w 7392928"/>
              <a:gd name="connsiteY11" fmla="*/ 5109810 h 6474886"/>
              <a:gd name="connsiteX12" fmla="*/ 7111987 w 7392928"/>
              <a:gd name="connsiteY12" fmla="*/ 5505040 h 6474886"/>
              <a:gd name="connsiteX13" fmla="*/ 6142141 w 7392928"/>
              <a:gd name="connsiteY13" fmla="*/ 6474886 h 6474886"/>
              <a:gd name="connsiteX14" fmla="*/ 5432201 w 7392928"/>
              <a:gd name="connsiteY14" fmla="*/ 5764946 h 6474886"/>
              <a:gd name="connsiteX15" fmla="*/ 5261799 w 7392928"/>
              <a:gd name="connsiteY15" fmla="*/ 5935348 h 6474886"/>
              <a:gd name="connsiteX16" fmla="*/ 4483310 w 7392928"/>
              <a:gd name="connsiteY16" fmla="*/ 5156859 h 6474886"/>
              <a:gd name="connsiteX17" fmla="*/ 2995667 w 7392928"/>
              <a:gd name="connsiteY17" fmla="*/ 5156859 h 6474886"/>
              <a:gd name="connsiteX18" fmla="*/ 2998232 w 7392928"/>
              <a:gd name="connsiteY18" fmla="*/ 5159424 h 6474886"/>
              <a:gd name="connsiteX19" fmla="*/ 1811457 w 7392928"/>
              <a:gd name="connsiteY19" fmla="*/ 6346198 h 6474886"/>
              <a:gd name="connsiteX20" fmla="*/ 807002 w 7392928"/>
              <a:gd name="connsiteY20" fmla="*/ 5341743 h 6474886"/>
              <a:gd name="connsiteX21" fmla="*/ 387047 w 7392928"/>
              <a:gd name="connsiteY21" fmla="*/ 5341743 h 6474886"/>
              <a:gd name="connsiteX22" fmla="*/ 387047 w 7392928"/>
              <a:gd name="connsiteY22" fmla="*/ 4416542 h 6474886"/>
              <a:gd name="connsiteX23" fmla="*/ 411307 w 7392928"/>
              <a:gd name="connsiteY23" fmla="*/ 4416542 h 6474886"/>
              <a:gd name="connsiteX24" fmla="*/ 397347 w 7392928"/>
              <a:gd name="connsiteY24" fmla="*/ 4402582 h 6474886"/>
              <a:gd name="connsiteX25" fmla="*/ 1166902 w 7392928"/>
              <a:gd name="connsiteY25" fmla="*/ 3633028 h 6474886"/>
              <a:gd name="connsiteX26" fmla="*/ 1166902 w 7392928"/>
              <a:gd name="connsiteY26" fmla="*/ 3137121 h 6474886"/>
              <a:gd name="connsiteX27" fmla="*/ 4759 w 7392928"/>
              <a:gd name="connsiteY27" fmla="*/ 1974979 h 6474886"/>
              <a:gd name="connsiteX28" fmla="*/ 10726 w 7392928"/>
              <a:gd name="connsiteY28" fmla="*/ 1969011 h 6474886"/>
              <a:gd name="connsiteX29" fmla="*/ 0 w 7392928"/>
              <a:gd name="connsiteY29" fmla="*/ 1969011 h 6474886"/>
              <a:gd name="connsiteX30" fmla="*/ 0 w 7392928"/>
              <a:gd name="connsiteY30" fmla="*/ 613176 h 6474886"/>
              <a:gd name="connsiteX31" fmla="*/ 2239352 w 7392928"/>
              <a:gd name="connsiteY31" fmla="*/ 613176 h 6474886"/>
              <a:gd name="connsiteX32" fmla="*/ 2239352 w 7392928"/>
              <a:gd name="connsiteY32" fmla="*/ 618433 h 6474886"/>
              <a:gd name="connsiteX33" fmla="*/ 2244608 w 7392928"/>
              <a:gd name="connsiteY33" fmla="*/ 613177 h 6474886"/>
              <a:gd name="connsiteX34" fmla="*/ 2621736 w 7392928"/>
              <a:gd name="connsiteY34" fmla="*/ 990305 h 6474886"/>
              <a:gd name="connsiteX35" fmla="*/ 3328460 w 7392928"/>
              <a:gd name="connsiteY35" fmla="*/ 990305 h 6474886"/>
              <a:gd name="connsiteX36" fmla="*/ 3328460 w 7392928"/>
              <a:gd name="connsiteY36" fmla="*/ 998997 h 6474886"/>
              <a:gd name="connsiteX37" fmla="*/ 3332697 w 7392928"/>
              <a:gd name="connsiteY37" fmla="*/ 994760 h 6474886"/>
              <a:gd name="connsiteX38" fmla="*/ 3884494 w 7392928"/>
              <a:gd name="connsiteY38" fmla="*/ 1546557 h 6474886"/>
              <a:gd name="connsiteX39" fmla="*/ 5450672 w 7392928"/>
              <a:gd name="connsiteY39" fmla="*/ 1546557 h 6474886"/>
              <a:gd name="connsiteX40" fmla="*/ 5725068 w 7392928"/>
              <a:gd name="connsiteY40" fmla="*/ 1272161 h 6474886"/>
              <a:gd name="connsiteX41" fmla="*/ 5730919 w 7392928"/>
              <a:gd name="connsiteY41" fmla="*/ 1278012 h 6474886"/>
              <a:gd name="connsiteX42" fmla="*/ 5730919 w 7392928"/>
              <a:gd name="connsiteY42" fmla="*/ 1276848 h 6474886"/>
              <a:gd name="connsiteX43" fmla="*/ 5423917 w 7392928"/>
              <a:gd name="connsiteY43" fmla="*/ 969846 h 6474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92928" h="6474886">
                <a:moveTo>
                  <a:pt x="6393763" y="0"/>
                </a:moveTo>
                <a:lnTo>
                  <a:pt x="7392928" y="999166"/>
                </a:lnTo>
                <a:lnTo>
                  <a:pt x="6716757" y="1675336"/>
                </a:lnTo>
                <a:lnTo>
                  <a:pt x="6716757" y="2263850"/>
                </a:lnTo>
                <a:lnTo>
                  <a:pt x="7310019" y="2857111"/>
                </a:lnTo>
                <a:lnTo>
                  <a:pt x="7302548" y="2864582"/>
                </a:lnTo>
                <a:lnTo>
                  <a:pt x="7310020" y="2864582"/>
                </a:lnTo>
                <a:lnTo>
                  <a:pt x="7310020" y="4220417"/>
                </a:lnTo>
                <a:lnTo>
                  <a:pt x="7304890" y="4220417"/>
                </a:lnTo>
                <a:lnTo>
                  <a:pt x="7310020" y="4225547"/>
                </a:lnTo>
                <a:lnTo>
                  <a:pt x="6716757" y="4818810"/>
                </a:lnTo>
                <a:lnTo>
                  <a:pt x="6716757" y="5109810"/>
                </a:lnTo>
                <a:lnTo>
                  <a:pt x="7111987" y="5505040"/>
                </a:lnTo>
                <a:lnTo>
                  <a:pt x="6142141" y="6474886"/>
                </a:lnTo>
                <a:lnTo>
                  <a:pt x="5432201" y="5764946"/>
                </a:lnTo>
                <a:lnTo>
                  <a:pt x="5261799" y="5935348"/>
                </a:lnTo>
                <a:lnTo>
                  <a:pt x="4483310" y="5156859"/>
                </a:lnTo>
                <a:lnTo>
                  <a:pt x="2995667" y="5156859"/>
                </a:lnTo>
                <a:lnTo>
                  <a:pt x="2998232" y="5159424"/>
                </a:lnTo>
                <a:lnTo>
                  <a:pt x="1811457" y="6346198"/>
                </a:lnTo>
                <a:lnTo>
                  <a:pt x="807002" y="5341743"/>
                </a:lnTo>
                <a:lnTo>
                  <a:pt x="387047" y="5341743"/>
                </a:lnTo>
                <a:lnTo>
                  <a:pt x="387047" y="4416542"/>
                </a:lnTo>
                <a:lnTo>
                  <a:pt x="411307" y="4416542"/>
                </a:lnTo>
                <a:lnTo>
                  <a:pt x="397347" y="4402582"/>
                </a:lnTo>
                <a:lnTo>
                  <a:pt x="1166902" y="3633028"/>
                </a:lnTo>
                <a:lnTo>
                  <a:pt x="1166902" y="3137121"/>
                </a:lnTo>
                <a:lnTo>
                  <a:pt x="4759" y="1974979"/>
                </a:lnTo>
                <a:lnTo>
                  <a:pt x="10726" y="1969011"/>
                </a:lnTo>
                <a:lnTo>
                  <a:pt x="0" y="1969011"/>
                </a:lnTo>
                <a:lnTo>
                  <a:pt x="0" y="613176"/>
                </a:lnTo>
                <a:lnTo>
                  <a:pt x="2239352" y="613176"/>
                </a:lnTo>
                <a:lnTo>
                  <a:pt x="2239352" y="618433"/>
                </a:lnTo>
                <a:lnTo>
                  <a:pt x="2244608" y="613177"/>
                </a:lnTo>
                <a:lnTo>
                  <a:pt x="2621736" y="990305"/>
                </a:lnTo>
                <a:lnTo>
                  <a:pt x="3328460" y="990305"/>
                </a:lnTo>
                <a:lnTo>
                  <a:pt x="3328460" y="998997"/>
                </a:lnTo>
                <a:lnTo>
                  <a:pt x="3332697" y="994760"/>
                </a:lnTo>
                <a:lnTo>
                  <a:pt x="3884494" y="1546557"/>
                </a:lnTo>
                <a:lnTo>
                  <a:pt x="5450672" y="1546557"/>
                </a:lnTo>
                <a:lnTo>
                  <a:pt x="5725068" y="1272161"/>
                </a:lnTo>
                <a:lnTo>
                  <a:pt x="5730919" y="1278012"/>
                </a:lnTo>
                <a:lnTo>
                  <a:pt x="5730919" y="1276848"/>
                </a:lnTo>
                <a:lnTo>
                  <a:pt x="5423917" y="969846"/>
                </a:lnTo>
                <a:close/>
              </a:path>
            </a:pathLst>
          </a:custGeom>
          <a:solidFill>
            <a:srgbClr val="FFE9C4">
              <a:alpha val="7384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NL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A6D3FDA-C8A3-F34F-9AA9-76DD96920722}"/>
              </a:ext>
            </a:extLst>
          </p:cNvPr>
          <p:cNvGrpSpPr/>
          <p:nvPr/>
        </p:nvGrpSpPr>
        <p:grpSpPr>
          <a:xfrm>
            <a:off x="5733517" y="807903"/>
            <a:ext cx="5376397" cy="4585751"/>
            <a:chOff x="3795104" y="811272"/>
            <a:chExt cx="5376397" cy="4585751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C7A180C-BBE3-C64D-B01A-7EBF4EBF2687}"/>
                </a:ext>
              </a:extLst>
            </p:cNvPr>
            <p:cNvCxnSpPr>
              <a:cxnSpLocks/>
            </p:cNvCxnSpPr>
            <p:nvPr/>
          </p:nvCxnSpPr>
          <p:spPr>
            <a:xfrm>
              <a:off x="3808854" y="811272"/>
              <a:ext cx="0" cy="1278785"/>
            </a:xfrm>
            <a:prstGeom prst="line">
              <a:avLst/>
            </a:prstGeom>
            <a:ln w="76200">
              <a:solidFill>
                <a:srgbClr val="DEEB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62DE225-4EB6-064F-80FB-EF1EA4268E5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795104" y="2069433"/>
              <a:ext cx="1711922" cy="1148155"/>
            </a:xfrm>
            <a:prstGeom prst="line">
              <a:avLst/>
            </a:prstGeom>
            <a:ln w="76200">
              <a:solidFill>
                <a:srgbClr val="DEEB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6FA0E75-04AB-AE44-BA7E-F9E089D181D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93276" y="3196110"/>
              <a:ext cx="0" cy="2200913"/>
            </a:xfrm>
            <a:prstGeom prst="line">
              <a:avLst/>
            </a:prstGeom>
            <a:ln w="76200">
              <a:solidFill>
                <a:srgbClr val="DEEB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26D432C-7290-E04F-9E9D-E4A938A348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07026" y="3960108"/>
              <a:ext cx="2365064" cy="0"/>
            </a:xfrm>
            <a:prstGeom prst="line">
              <a:avLst/>
            </a:prstGeom>
            <a:ln w="28575">
              <a:solidFill>
                <a:srgbClr val="DEEB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BA24FBC-3651-7041-9CB4-054224DF8A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72091" y="2695074"/>
              <a:ext cx="1299410" cy="1265034"/>
            </a:xfrm>
            <a:prstGeom prst="line">
              <a:avLst/>
            </a:prstGeom>
            <a:ln w="28575">
              <a:solidFill>
                <a:srgbClr val="DEEB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Oval 42">
            <a:extLst>
              <a:ext uri="{FF2B5EF4-FFF2-40B4-BE49-F238E27FC236}">
                <a16:creationId xmlns:a16="http://schemas.microsoft.com/office/drawing/2014/main" id="{D7DD7009-18B3-BC4D-8745-7F4EAC59A8A0}"/>
              </a:ext>
            </a:extLst>
          </p:cNvPr>
          <p:cNvSpPr/>
          <p:nvPr/>
        </p:nvSpPr>
        <p:spPr>
          <a:xfrm>
            <a:off x="6254319" y="3315199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3A7F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DE6CED0-4DBF-D64C-908A-F45F54634E2D}"/>
              </a:ext>
            </a:extLst>
          </p:cNvPr>
          <p:cNvCxnSpPr>
            <a:cxnSpLocks/>
          </p:cNvCxnSpPr>
          <p:nvPr/>
        </p:nvCxnSpPr>
        <p:spPr>
          <a:xfrm>
            <a:off x="5064336" y="2367807"/>
            <a:ext cx="1341237" cy="0"/>
          </a:xfrm>
          <a:prstGeom prst="line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Arc 44">
            <a:extLst>
              <a:ext uri="{FF2B5EF4-FFF2-40B4-BE49-F238E27FC236}">
                <a16:creationId xmlns:a16="http://schemas.microsoft.com/office/drawing/2014/main" id="{1E53185F-C535-D740-8854-992AFE2611AC}"/>
              </a:ext>
            </a:extLst>
          </p:cNvPr>
          <p:cNvSpPr/>
          <p:nvPr/>
        </p:nvSpPr>
        <p:spPr>
          <a:xfrm rot="10800000">
            <a:off x="4801703" y="1844146"/>
            <a:ext cx="550014" cy="525952"/>
          </a:xfrm>
          <a:prstGeom prst="arc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26D42BB-8A33-CA47-BCED-3E3A7B86F003}"/>
              </a:ext>
            </a:extLst>
          </p:cNvPr>
          <p:cNvCxnSpPr>
            <a:cxnSpLocks/>
          </p:cNvCxnSpPr>
          <p:nvPr/>
        </p:nvCxnSpPr>
        <p:spPr>
          <a:xfrm>
            <a:off x="4802909" y="1158538"/>
            <a:ext cx="0" cy="866273"/>
          </a:xfrm>
          <a:prstGeom prst="line">
            <a:avLst/>
          </a:prstGeom>
          <a:ln w="76200">
            <a:solidFill>
              <a:srgbClr val="BF004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Arc 46">
            <a:extLst>
              <a:ext uri="{FF2B5EF4-FFF2-40B4-BE49-F238E27FC236}">
                <a16:creationId xmlns:a16="http://schemas.microsoft.com/office/drawing/2014/main" id="{507E6097-1B0B-054E-9758-FB6ADC76379C}"/>
              </a:ext>
            </a:extLst>
          </p:cNvPr>
          <p:cNvSpPr/>
          <p:nvPr/>
        </p:nvSpPr>
        <p:spPr>
          <a:xfrm>
            <a:off x="7254328" y="2368310"/>
            <a:ext cx="550014" cy="525952"/>
          </a:xfrm>
          <a:prstGeom prst="arc">
            <a:avLst/>
          </a:prstGeom>
          <a:ln w="76200">
            <a:solidFill>
              <a:srgbClr val="3A7F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EAA2121-EF58-AD48-B96C-D768937C29A4}"/>
              </a:ext>
            </a:extLst>
          </p:cNvPr>
          <p:cNvCxnSpPr>
            <a:cxnSpLocks/>
          </p:cNvCxnSpPr>
          <p:nvPr/>
        </p:nvCxnSpPr>
        <p:spPr>
          <a:xfrm flipV="1">
            <a:off x="7806550" y="3433416"/>
            <a:ext cx="0" cy="553546"/>
          </a:xfrm>
          <a:prstGeom prst="line">
            <a:avLst/>
          </a:prstGeom>
          <a:ln w="76200">
            <a:solidFill>
              <a:srgbClr val="3A7F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Arc 48">
            <a:extLst>
              <a:ext uri="{FF2B5EF4-FFF2-40B4-BE49-F238E27FC236}">
                <a16:creationId xmlns:a16="http://schemas.microsoft.com/office/drawing/2014/main" id="{DCD7ABA9-793E-A140-9D51-0A22EAE8E7E7}"/>
              </a:ext>
            </a:extLst>
          </p:cNvPr>
          <p:cNvSpPr/>
          <p:nvPr/>
        </p:nvSpPr>
        <p:spPr>
          <a:xfrm rot="5400000">
            <a:off x="7269900" y="4528319"/>
            <a:ext cx="550014" cy="525952"/>
          </a:xfrm>
          <a:prstGeom prst="arc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AD8F2D1-4C07-BE42-8F35-9C8CE469F445}"/>
              </a:ext>
            </a:extLst>
          </p:cNvPr>
          <p:cNvCxnSpPr>
            <a:cxnSpLocks/>
          </p:cNvCxnSpPr>
          <p:nvPr/>
        </p:nvCxnSpPr>
        <p:spPr>
          <a:xfrm>
            <a:off x="6727850" y="5067921"/>
            <a:ext cx="821068" cy="0"/>
          </a:xfrm>
          <a:prstGeom prst="line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>
            <a:extLst>
              <a:ext uri="{FF2B5EF4-FFF2-40B4-BE49-F238E27FC236}">
                <a16:creationId xmlns:a16="http://schemas.microsoft.com/office/drawing/2014/main" id="{7FC4C256-1034-E043-9ACD-E51D8981C9ED}"/>
              </a:ext>
            </a:extLst>
          </p:cNvPr>
          <p:cNvSpPr/>
          <p:nvPr/>
        </p:nvSpPr>
        <p:spPr>
          <a:xfrm>
            <a:off x="6599040" y="4987170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BF00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6EF603B7-4B09-7041-B828-B8285A8C0F0A}"/>
              </a:ext>
            </a:extLst>
          </p:cNvPr>
          <p:cNvCxnSpPr>
            <a:cxnSpLocks/>
          </p:cNvCxnSpPr>
          <p:nvPr/>
        </p:nvCxnSpPr>
        <p:spPr>
          <a:xfrm flipV="1">
            <a:off x="6435339" y="1439011"/>
            <a:ext cx="0" cy="926125"/>
          </a:xfrm>
          <a:prstGeom prst="line">
            <a:avLst/>
          </a:prstGeom>
          <a:ln w="76200">
            <a:solidFill>
              <a:srgbClr val="FEC4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43F11B2-958E-4E42-A155-2C39CD74CB48}"/>
              </a:ext>
            </a:extLst>
          </p:cNvPr>
          <p:cNvCxnSpPr>
            <a:cxnSpLocks/>
          </p:cNvCxnSpPr>
          <p:nvPr/>
        </p:nvCxnSpPr>
        <p:spPr>
          <a:xfrm flipH="1" flipV="1">
            <a:off x="4800785" y="1968214"/>
            <a:ext cx="918" cy="144000"/>
          </a:xfrm>
          <a:prstGeom prst="line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>
            <a:extLst>
              <a:ext uri="{FF2B5EF4-FFF2-40B4-BE49-F238E27FC236}">
                <a16:creationId xmlns:a16="http://schemas.microsoft.com/office/drawing/2014/main" id="{DD60723D-7EE4-C548-8F31-54B307FA1203}"/>
              </a:ext>
            </a:extLst>
          </p:cNvPr>
          <p:cNvSpPr/>
          <p:nvPr/>
        </p:nvSpPr>
        <p:spPr>
          <a:xfrm>
            <a:off x="4728595" y="1902203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BF00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C6EBEA5-24D0-574D-BC09-6829533A57DE}"/>
              </a:ext>
            </a:extLst>
          </p:cNvPr>
          <p:cNvCxnSpPr>
            <a:cxnSpLocks/>
          </p:cNvCxnSpPr>
          <p:nvPr/>
        </p:nvCxnSpPr>
        <p:spPr>
          <a:xfrm flipV="1">
            <a:off x="9117828" y="2601557"/>
            <a:ext cx="0" cy="1251948"/>
          </a:xfrm>
          <a:prstGeom prst="line">
            <a:avLst/>
          </a:prstGeom>
          <a:ln w="76200">
            <a:solidFill>
              <a:srgbClr val="EA6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>
            <a:extLst>
              <a:ext uri="{FF2B5EF4-FFF2-40B4-BE49-F238E27FC236}">
                <a16:creationId xmlns:a16="http://schemas.microsoft.com/office/drawing/2014/main" id="{321B8619-92C5-254F-9964-DCF61D6D2963}"/>
              </a:ext>
            </a:extLst>
          </p:cNvPr>
          <p:cNvSpPr/>
          <p:nvPr/>
        </p:nvSpPr>
        <p:spPr>
          <a:xfrm>
            <a:off x="9043121" y="2485451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EA6F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FE48C2-11F2-F34C-A83B-61B50522C109}"/>
              </a:ext>
            </a:extLst>
          </p:cNvPr>
          <p:cNvCxnSpPr>
            <a:cxnSpLocks/>
          </p:cNvCxnSpPr>
          <p:nvPr/>
        </p:nvCxnSpPr>
        <p:spPr>
          <a:xfrm flipH="1">
            <a:off x="9374453" y="2205310"/>
            <a:ext cx="684000" cy="0"/>
          </a:xfrm>
          <a:prstGeom prst="line">
            <a:avLst/>
          </a:prstGeom>
          <a:ln w="76200">
            <a:solidFill>
              <a:srgbClr val="EA6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Arc 57">
            <a:extLst>
              <a:ext uri="{FF2B5EF4-FFF2-40B4-BE49-F238E27FC236}">
                <a16:creationId xmlns:a16="http://schemas.microsoft.com/office/drawing/2014/main" id="{0E6367B7-A794-A046-8D1F-53F6BC048412}"/>
              </a:ext>
            </a:extLst>
          </p:cNvPr>
          <p:cNvSpPr/>
          <p:nvPr/>
        </p:nvSpPr>
        <p:spPr>
          <a:xfrm rot="16200000">
            <a:off x="9105796" y="2218477"/>
            <a:ext cx="550014" cy="525952"/>
          </a:xfrm>
          <a:prstGeom prst="arc">
            <a:avLst/>
          </a:prstGeom>
          <a:ln w="76200">
            <a:solidFill>
              <a:srgbClr val="EA6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9" name="Arc 58">
            <a:extLst>
              <a:ext uri="{FF2B5EF4-FFF2-40B4-BE49-F238E27FC236}">
                <a16:creationId xmlns:a16="http://schemas.microsoft.com/office/drawing/2014/main" id="{E554114B-D979-F94E-83D0-B4DA9085A017}"/>
              </a:ext>
            </a:extLst>
          </p:cNvPr>
          <p:cNvSpPr/>
          <p:nvPr/>
        </p:nvSpPr>
        <p:spPr>
          <a:xfrm rot="5400000">
            <a:off x="9768595" y="1667326"/>
            <a:ext cx="550014" cy="525952"/>
          </a:xfrm>
          <a:prstGeom prst="arc">
            <a:avLst/>
          </a:prstGeom>
          <a:ln w="76200">
            <a:solidFill>
              <a:srgbClr val="EA6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CBA9DC1-448C-384C-9C3F-9F9199B458E8}"/>
              </a:ext>
            </a:extLst>
          </p:cNvPr>
          <p:cNvCxnSpPr>
            <a:cxnSpLocks/>
          </p:cNvCxnSpPr>
          <p:nvPr/>
        </p:nvCxnSpPr>
        <p:spPr>
          <a:xfrm flipV="1">
            <a:off x="10306578" y="1252499"/>
            <a:ext cx="0" cy="683319"/>
          </a:xfrm>
          <a:prstGeom prst="line">
            <a:avLst/>
          </a:prstGeom>
          <a:ln w="76200">
            <a:solidFill>
              <a:srgbClr val="EA6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B6EEDF27-91C4-E24E-A633-7B4B41E0F811}"/>
              </a:ext>
            </a:extLst>
          </p:cNvPr>
          <p:cNvSpPr/>
          <p:nvPr/>
        </p:nvSpPr>
        <p:spPr>
          <a:xfrm>
            <a:off x="10229875" y="1158538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EA6F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51DBB83C-F43A-404F-8165-A9ABD6E39462}"/>
              </a:ext>
            </a:extLst>
          </p:cNvPr>
          <p:cNvCxnSpPr>
            <a:cxnSpLocks/>
            <a:endCxn id="43" idx="6"/>
          </p:cNvCxnSpPr>
          <p:nvPr/>
        </p:nvCxnSpPr>
        <p:spPr>
          <a:xfrm flipH="1">
            <a:off x="6405573" y="3389537"/>
            <a:ext cx="1355440" cy="1289"/>
          </a:xfrm>
          <a:prstGeom prst="line">
            <a:avLst/>
          </a:prstGeom>
          <a:ln w="76200">
            <a:solidFill>
              <a:srgbClr val="3A7F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8E8AD360-29A8-284B-932A-2F20392F4AC0}"/>
              </a:ext>
            </a:extLst>
          </p:cNvPr>
          <p:cNvSpPr txBox="1"/>
          <p:nvPr/>
        </p:nvSpPr>
        <p:spPr>
          <a:xfrm>
            <a:off x="4446944" y="779056"/>
            <a:ext cx="699230" cy="253916"/>
          </a:xfrm>
          <a:prstGeom prst="rect">
            <a:avLst/>
          </a:prstGeom>
          <a:solidFill>
            <a:schemeClr val="bg1"/>
          </a:solidFill>
          <a:ln w="19050">
            <a:gradFill>
              <a:gsLst>
                <a:gs pos="50000">
                  <a:srgbClr val="BF0041"/>
                </a:gs>
                <a:gs pos="51000">
                  <a:srgbClr val="FEC401"/>
                </a:gs>
              </a:gsLst>
              <a:lin ang="0" scaled="0"/>
            </a:gra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Sleeptool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1C667B1-A88E-5243-8103-5022F4AD2EA6}"/>
              </a:ext>
            </a:extLst>
          </p:cNvPr>
          <p:cNvSpPr txBox="1"/>
          <p:nvPr/>
        </p:nvSpPr>
        <p:spPr>
          <a:xfrm>
            <a:off x="4964923" y="1855544"/>
            <a:ext cx="1050288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BF0041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Open Zaak Brug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39E83E0-D815-084B-8ADA-AD07CD624CB6}"/>
              </a:ext>
            </a:extLst>
          </p:cNvPr>
          <p:cNvSpPr txBox="1"/>
          <p:nvPr/>
        </p:nvSpPr>
        <p:spPr>
          <a:xfrm>
            <a:off x="6542159" y="2005959"/>
            <a:ext cx="764953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3A7FC4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Open Zaak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D858407-1BF6-014A-862D-D6B4436E4FB8}"/>
              </a:ext>
            </a:extLst>
          </p:cNvPr>
          <p:cNvSpPr txBox="1"/>
          <p:nvPr/>
        </p:nvSpPr>
        <p:spPr>
          <a:xfrm>
            <a:off x="5115787" y="3269454"/>
            <a:ext cx="1045479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3A7FC4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ZGW demo tool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6610164-3F8E-9541-88B5-AC1BB093C2FE}"/>
              </a:ext>
            </a:extLst>
          </p:cNvPr>
          <p:cNvSpPr txBox="1"/>
          <p:nvPr/>
        </p:nvSpPr>
        <p:spPr>
          <a:xfrm>
            <a:off x="4704580" y="4053752"/>
            <a:ext cx="917239" cy="253916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Vakapplicatie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D6B448-EA8D-3C42-B591-2D9C848BBA58}"/>
              </a:ext>
            </a:extLst>
          </p:cNvPr>
          <p:cNvSpPr txBox="1"/>
          <p:nvPr/>
        </p:nvSpPr>
        <p:spPr>
          <a:xfrm>
            <a:off x="6025281" y="4951375"/>
            <a:ext cx="492443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BF0041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eMail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42057A2-4176-9C43-93DA-FC99F2C34910}"/>
              </a:ext>
            </a:extLst>
          </p:cNvPr>
          <p:cNvSpPr txBox="1"/>
          <p:nvPr/>
        </p:nvSpPr>
        <p:spPr>
          <a:xfrm>
            <a:off x="9280703" y="2444767"/>
            <a:ext cx="1103187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EA6FCE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Azure Event Grid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E51D852-5D03-9C46-A136-A32C2C37AB83}"/>
              </a:ext>
            </a:extLst>
          </p:cNvPr>
          <p:cNvSpPr txBox="1"/>
          <p:nvPr/>
        </p:nvSpPr>
        <p:spPr>
          <a:xfrm>
            <a:off x="9750702" y="805166"/>
            <a:ext cx="1109599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EA6FCE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Azure Demo App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1E4C60DD-572C-ED4A-AC52-3EC1E2042631}"/>
              </a:ext>
            </a:extLst>
          </p:cNvPr>
          <p:cNvCxnSpPr>
            <a:cxnSpLocks/>
          </p:cNvCxnSpPr>
          <p:nvPr/>
        </p:nvCxnSpPr>
        <p:spPr>
          <a:xfrm>
            <a:off x="5810698" y="4160944"/>
            <a:ext cx="1992934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1A9F30F5-9ACF-6E4A-ABD9-07BE1FA5BED8}"/>
              </a:ext>
            </a:extLst>
          </p:cNvPr>
          <p:cNvCxnSpPr>
            <a:cxnSpLocks/>
            <a:stCxn id="49" idx="0"/>
          </p:cNvCxnSpPr>
          <p:nvPr/>
        </p:nvCxnSpPr>
        <p:spPr>
          <a:xfrm flipH="1" flipV="1">
            <a:off x="7807879" y="4274075"/>
            <a:ext cx="4" cy="540000"/>
          </a:xfrm>
          <a:prstGeom prst="line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F8E1F034-8933-EC48-A759-BEA91CF48718}"/>
              </a:ext>
            </a:extLst>
          </p:cNvPr>
          <p:cNvCxnSpPr>
            <a:cxnSpLocks/>
          </p:cNvCxnSpPr>
          <p:nvPr/>
        </p:nvCxnSpPr>
        <p:spPr>
          <a:xfrm flipH="1">
            <a:off x="6504615" y="2368310"/>
            <a:ext cx="1044000" cy="0"/>
          </a:xfrm>
          <a:prstGeom prst="line">
            <a:avLst/>
          </a:prstGeom>
          <a:ln w="76200">
            <a:solidFill>
              <a:srgbClr val="3A7F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52C7127E-0A44-C84C-B3B5-CCE86933FC90}"/>
              </a:ext>
            </a:extLst>
          </p:cNvPr>
          <p:cNvSpPr/>
          <p:nvPr/>
        </p:nvSpPr>
        <p:spPr>
          <a:xfrm>
            <a:off x="6359712" y="2302111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3A7F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01618A6F-0FC5-F44B-8ED3-80DF9436EEFA}"/>
              </a:ext>
            </a:extLst>
          </p:cNvPr>
          <p:cNvCxnSpPr>
            <a:cxnSpLocks/>
          </p:cNvCxnSpPr>
          <p:nvPr/>
        </p:nvCxnSpPr>
        <p:spPr>
          <a:xfrm flipV="1">
            <a:off x="7807883" y="3943582"/>
            <a:ext cx="0" cy="490734"/>
          </a:xfrm>
          <a:prstGeom prst="line">
            <a:avLst/>
          </a:prstGeom>
          <a:ln w="76200">
            <a:solidFill>
              <a:srgbClr val="38B0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F72B57BC-2F75-6B4A-82AC-CFEAF0FA5439}"/>
              </a:ext>
            </a:extLst>
          </p:cNvPr>
          <p:cNvCxnSpPr>
            <a:cxnSpLocks/>
            <a:endCxn id="98" idx="2"/>
          </p:cNvCxnSpPr>
          <p:nvPr/>
        </p:nvCxnSpPr>
        <p:spPr>
          <a:xfrm>
            <a:off x="7507923" y="4160944"/>
            <a:ext cx="230765" cy="0"/>
          </a:xfrm>
          <a:prstGeom prst="line">
            <a:avLst/>
          </a:prstGeom>
          <a:ln w="76200">
            <a:solidFill>
              <a:srgbClr val="38B0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Oval 76">
            <a:extLst>
              <a:ext uri="{FF2B5EF4-FFF2-40B4-BE49-F238E27FC236}">
                <a16:creationId xmlns:a16="http://schemas.microsoft.com/office/drawing/2014/main" id="{233CCB8C-A5BB-684B-BD5A-A357750C2713}"/>
              </a:ext>
            </a:extLst>
          </p:cNvPr>
          <p:cNvSpPr/>
          <p:nvPr/>
        </p:nvSpPr>
        <p:spPr>
          <a:xfrm>
            <a:off x="5709344" y="4092572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517F511-416C-8D4C-832F-83257EAFA905}"/>
              </a:ext>
            </a:extLst>
          </p:cNvPr>
          <p:cNvSpPr txBox="1"/>
          <p:nvPr/>
        </p:nvSpPr>
        <p:spPr>
          <a:xfrm>
            <a:off x="7360240" y="3773884"/>
            <a:ext cx="886781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38B0C4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Event broker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7C89629-9C6F-414C-BD04-F8F4BDA1DDDB}"/>
              </a:ext>
            </a:extLst>
          </p:cNvPr>
          <p:cNvCxnSpPr>
            <a:cxnSpLocks/>
          </p:cNvCxnSpPr>
          <p:nvPr/>
        </p:nvCxnSpPr>
        <p:spPr>
          <a:xfrm flipH="1" flipV="1">
            <a:off x="8937827" y="3671601"/>
            <a:ext cx="0" cy="1116000"/>
          </a:xfrm>
          <a:prstGeom prst="line">
            <a:avLst/>
          </a:prstGeom>
          <a:ln w="76200">
            <a:solidFill>
              <a:srgbClr val="154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Arc 79">
            <a:extLst>
              <a:ext uri="{FF2B5EF4-FFF2-40B4-BE49-F238E27FC236}">
                <a16:creationId xmlns:a16="http://schemas.microsoft.com/office/drawing/2014/main" id="{84FB8091-2792-8F41-8D85-FF81BB36AD9B}"/>
              </a:ext>
            </a:extLst>
          </p:cNvPr>
          <p:cNvSpPr/>
          <p:nvPr/>
        </p:nvSpPr>
        <p:spPr>
          <a:xfrm rot="10800000">
            <a:off x="8936236" y="4519532"/>
            <a:ext cx="550014" cy="525952"/>
          </a:xfrm>
          <a:prstGeom prst="arc">
            <a:avLst/>
          </a:prstGeom>
          <a:ln w="76200">
            <a:solidFill>
              <a:srgbClr val="154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763746FB-A117-7543-A039-B760D5A58118}"/>
              </a:ext>
            </a:extLst>
          </p:cNvPr>
          <p:cNvCxnSpPr>
            <a:cxnSpLocks/>
          </p:cNvCxnSpPr>
          <p:nvPr/>
        </p:nvCxnSpPr>
        <p:spPr>
          <a:xfrm flipH="1" flipV="1">
            <a:off x="9210407" y="5045486"/>
            <a:ext cx="479762" cy="4560"/>
          </a:xfrm>
          <a:prstGeom prst="line">
            <a:avLst/>
          </a:prstGeom>
          <a:ln w="76200">
            <a:solidFill>
              <a:srgbClr val="154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Oval 81">
            <a:extLst>
              <a:ext uri="{FF2B5EF4-FFF2-40B4-BE49-F238E27FC236}">
                <a16:creationId xmlns:a16="http://schemas.microsoft.com/office/drawing/2014/main" id="{626608B9-205A-214A-9960-99582AB6F9E2}"/>
              </a:ext>
            </a:extLst>
          </p:cNvPr>
          <p:cNvSpPr/>
          <p:nvPr/>
        </p:nvSpPr>
        <p:spPr>
          <a:xfrm>
            <a:off x="9688811" y="4976255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1542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2F42B5B-F95A-D34D-9C67-6978C75161E6}"/>
              </a:ext>
            </a:extLst>
          </p:cNvPr>
          <p:cNvSpPr txBox="1"/>
          <p:nvPr/>
        </p:nvSpPr>
        <p:spPr>
          <a:xfrm>
            <a:off x="10484471" y="4629051"/>
            <a:ext cx="756938" cy="2539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BRP (VOA)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3CCCC63-7E90-0147-8173-AA93A7DC224F}"/>
              </a:ext>
            </a:extLst>
          </p:cNvPr>
          <p:cNvSpPr txBox="1"/>
          <p:nvPr/>
        </p:nvSpPr>
        <p:spPr>
          <a:xfrm>
            <a:off x="9327261" y="4639306"/>
            <a:ext cx="856325" cy="2539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DigiLevering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3FFF5546-67CA-1E44-B68D-285E0F6E8B03}"/>
              </a:ext>
            </a:extLst>
          </p:cNvPr>
          <p:cNvCxnSpPr>
            <a:cxnSpLocks/>
          </p:cNvCxnSpPr>
          <p:nvPr/>
        </p:nvCxnSpPr>
        <p:spPr>
          <a:xfrm flipH="1">
            <a:off x="9860911" y="5043310"/>
            <a:ext cx="1019662" cy="0"/>
          </a:xfrm>
          <a:prstGeom prst="line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Oval 85">
            <a:extLst>
              <a:ext uri="{FF2B5EF4-FFF2-40B4-BE49-F238E27FC236}">
                <a16:creationId xmlns:a16="http://schemas.microsoft.com/office/drawing/2014/main" id="{0489132B-C4AA-4244-9F7B-A0B2E5F4DDFF}"/>
              </a:ext>
            </a:extLst>
          </p:cNvPr>
          <p:cNvSpPr/>
          <p:nvPr/>
        </p:nvSpPr>
        <p:spPr>
          <a:xfrm>
            <a:off x="10797249" y="4971089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7" name="Arc 86">
            <a:extLst>
              <a:ext uri="{FF2B5EF4-FFF2-40B4-BE49-F238E27FC236}">
                <a16:creationId xmlns:a16="http://schemas.microsoft.com/office/drawing/2014/main" id="{B823C97F-E304-7942-81C4-2AE70B368126}"/>
              </a:ext>
            </a:extLst>
          </p:cNvPr>
          <p:cNvSpPr/>
          <p:nvPr/>
        </p:nvSpPr>
        <p:spPr>
          <a:xfrm>
            <a:off x="5884745" y="1185560"/>
            <a:ext cx="550014" cy="525952"/>
          </a:xfrm>
          <a:prstGeom prst="arc">
            <a:avLst/>
          </a:prstGeom>
          <a:ln w="76200">
            <a:solidFill>
              <a:srgbClr val="FEC4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BA53B79A-3E76-3647-816D-5611C748D7A1}"/>
              </a:ext>
            </a:extLst>
          </p:cNvPr>
          <p:cNvCxnSpPr>
            <a:cxnSpLocks/>
          </p:cNvCxnSpPr>
          <p:nvPr/>
        </p:nvCxnSpPr>
        <p:spPr>
          <a:xfrm flipH="1">
            <a:off x="4875402" y="1185560"/>
            <a:ext cx="1296000" cy="0"/>
          </a:xfrm>
          <a:prstGeom prst="line">
            <a:avLst/>
          </a:prstGeom>
          <a:ln w="76200">
            <a:solidFill>
              <a:srgbClr val="FEC4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Oval 88">
            <a:extLst>
              <a:ext uri="{FF2B5EF4-FFF2-40B4-BE49-F238E27FC236}">
                <a16:creationId xmlns:a16="http://schemas.microsoft.com/office/drawing/2014/main" id="{A464A24B-88C1-B640-927A-DD847CBC2325}"/>
              </a:ext>
            </a:extLst>
          </p:cNvPr>
          <p:cNvSpPr/>
          <p:nvPr/>
        </p:nvSpPr>
        <p:spPr>
          <a:xfrm>
            <a:off x="4732032" y="1110413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BF00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0" name="Arc 89">
            <a:extLst>
              <a:ext uri="{FF2B5EF4-FFF2-40B4-BE49-F238E27FC236}">
                <a16:creationId xmlns:a16="http://schemas.microsoft.com/office/drawing/2014/main" id="{7301F356-1BA1-EF43-8DE3-1B603564732F}"/>
              </a:ext>
            </a:extLst>
          </p:cNvPr>
          <p:cNvSpPr/>
          <p:nvPr/>
        </p:nvSpPr>
        <p:spPr>
          <a:xfrm>
            <a:off x="8387068" y="4216853"/>
            <a:ext cx="550014" cy="525952"/>
          </a:xfrm>
          <a:prstGeom prst="arc">
            <a:avLst/>
          </a:prstGeom>
          <a:ln w="76200">
            <a:solidFill>
              <a:srgbClr val="154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075905F8-2B06-1A4D-B2B5-D24D2E5D6A14}"/>
              </a:ext>
            </a:extLst>
          </p:cNvPr>
          <p:cNvCxnSpPr>
            <a:cxnSpLocks/>
          </p:cNvCxnSpPr>
          <p:nvPr/>
        </p:nvCxnSpPr>
        <p:spPr>
          <a:xfrm flipH="1" flipV="1">
            <a:off x="7845739" y="4215945"/>
            <a:ext cx="828000" cy="908"/>
          </a:xfrm>
          <a:prstGeom prst="line">
            <a:avLst/>
          </a:prstGeom>
          <a:ln w="76200">
            <a:solidFill>
              <a:srgbClr val="154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Arc 91">
            <a:extLst>
              <a:ext uri="{FF2B5EF4-FFF2-40B4-BE49-F238E27FC236}">
                <a16:creationId xmlns:a16="http://schemas.microsoft.com/office/drawing/2014/main" id="{54088B62-4231-EB42-A301-DBE074B7B060}"/>
              </a:ext>
            </a:extLst>
          </p:cNvPr>
          <p:cNvSpPr/>
          <p:nvPr/>
        </p:nvSpPr>
        <p:spPr>
          <a:xfrm>
            <a:off x="8387813" y="3441245"/>
            <a:ext cx="550014" cy="525952"/>
          </a:xfrm>
          <a:prstGeom prst="arc">
            <a:avLst/>
          </a:prstGeom>
          <a:ln w="76200">
            <a:solidFill>
              <a:srgbClr val="154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6BAA2BD-56C3-834C-99E3-02E770E15705}"/>
              </a:ext>
            </a:extLst>
          </p:cNvPr>
          <p:cNvCxnSpPr>
            <a:cxnSpLocks/>
          </p:cNvCxnSpPr>
          <p:nvPr/>
        </p:nvCxnSpPr>
        <p:spPr>
          <a:xfrm flipH="1" flipV="1">
            <a:off x="7843309" y="3440337"/>
            <a:ext cx="828000" cy="908"/>
          </a:xfrm>
          <a:prstGeom prst="line">
            <a:avLst/>
          </a:prstGeom>
          <a:ln w="76200">
            <a:solidFill>
              <a:srgbClr val="1542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43AA0D33-513C-134B-BF09-005D072E84B8}"/>
              </a:ext>
            </a:extLst>
          </p:cNvPr>
          <p:cNvCxnSpPr>
            <a:cxnSpLocks/>
          </p:cNvCxnSpPr>
          <p:nvPr/>
        </p:nvCxnSpPr>
        <p:spPr>
          <a:xfrm flipH="1">
            <a:off x="7829936" y="4123542"/>
            <a:ext cx="1033912" cy="1"/>
          </a:xfrm>
          <a:prstGeom prst="line">
            <a:avLst/>
          </a:prstGeom>
          <a:ln w="76200">
            <a:solidFill>
              <a:srgbClr val="EA6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Arc 94">
            <a:extLst>
              <a:ext uri="{FF2B5EF4-FFF2-40B4-BE49-F238E27FC236}">
                <a16:creationId xmlns:a16="http://schemas.microsoft.com/office/drawing/2014/main" id="{294FE291-7E93-7C47-8B85-35CB08B5EB5B}"/>
              </a:ext>
            </a:extLst>
          </p:cNvPr>
          <p:cNvSpPr/>
          <p:nvPr/>
        </p:nvSpPr>
        <p:spPr>
          <a:xfrm rot="5400000">
            <a:off x="8579845" y="3583831"/>
            <a:ext cx="550014" cy="525952"/>
          </a:xfrm>
          <a:prstGeom prst="arc">
            <a:avLst/>
          </a:prstGeom>
          <a:ln w="76200">
            <a:solidFill>
              <a:srgbClr val="EA6F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E27125B2-5330-FE4B-873F-DD55F551C4A5}"/>
              </a:ext>
            </a:extLst>
          </p:cNvPr>
          <p:cNvCxnSpPr>
            <a:cxnSpLocks/>
          </p:cNvCxnSpPr>
          <p:nvPr/>
        </p:nvCxnSpPr>
        <p:spPr>
          <a:xfrm>
            <a:off x="7843309" y="4123371"/>
            <a:ext cx="230765" cy="0"/>
          </a:xfrm>
          <a:prstGeom prst="line">
            <a:avLst/>
          </a:prstGeom>
          <a:ln w="76200">
            <a:solidFill>
              <a:srgbClr val="38B0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203DD9EC-493F-1344-831A-7B3983862E45}"/>
              </a:ext>
            </a:extLst>
          </p:cNvPr>
          <p:cNvCxnSpPr>
            <a:cxnSpLocks/>
          </p:cNvCxnSpPr>
          <p:nvPr/>
        </p:nvCxnSpPr>
        <p:spPr>
          <a:xfrm>
            <a:off x="7843308" y="4215945"/>
            <a:ext cx="230765" cy="0"/>
          </a:xfrm>
          <a:prstGeom prst="line">
            <a:avLst/>
          </a:prstGeom>
          <a:ln w="76200">
            <a:solidFill>
              <a:srgbClr val="38B0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Oval 97">
            <a:extLst>
              <a:ext uri="{FF2B5EF4-FFF2-40B4-BE49-F238E27FC236}">
                <a16:creationId xmlns:a16="http://schemas.microsoft.com/office/drawing/2014/main" id="{FF726349-B434-E44D-A842-71181A3316C8}"/>
              </a:ext>
            </a:extLst>
          </p:cNvPr>
          <p:cNvSpPr/>
          <p:nvPr/>
        </p:nvSpPr>
        <p:spPr>
          <a:xfrm>
            <a:off x="7738688" y="4091366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38B0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9FE75945-4F28-7D4D-BB2F-BA1DA289ECE7}"/>
              </a:ext>
            </a:extLst>
          </p:cNvPr>
          <p:cNvCxnSpPr>
            <a:cxnSpLocks/>
          </p:cNvCxnSpPr>
          <p:nvPr/>
        </p:nvCxnSpPr>
        <p:spPr>
          <a:xfrm>
            <a:off x="7833111" y="3440337"/>
            <a:ext cx="230765" cy="0"/>
          </a:xfrm>
          <a:prstGeom prst="line">
            <a:avLst/>
          </a:prstGeom>
          <a:ln w="76200">
            <a:solidFill>
              <a:srgbClr val="397F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0C253992-4C3C-DB48-A708-1ECAB27EB674}"/>
              </a:ext>
            </a:extLst>
          </p:cNvPr>
          <p:cNvCxnSpPr>
            <a:cxnSpLocks/>
          </p:cNvCxnSpPr>
          <p:nvPr/>
        </p:nvCxnSpPr>
        <p:spPr>
          <a:xfrm flipV="1">
            <a:off x="7805463" y="2624005"/>
            <a:ext cx="0" cy="756000"/>
          </a:xfrm>
          <a:prstGeom prst="line">
            <a:avLst/>
          </a:prstGeom>
          <a:ln w="76200">
            <a:solidFill>
              <a:srgbClr val="3A7F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4609D367-0EF1-084D-AB69-323F66269F5E}"/>
              </a:ext>
            </a:extLst>
          </p:cNvPr>
          <p:cNvCxnSpPr>
            <a:cxnSpLocks/>
          </p:cNvCxnSpPr>
          <p:nvPr/>
        </p:nvCxnSpPr>
        <p:spPr>
          <a:xfrm>
            <a:off x="8057526" y="3354761"/>
            <a:ext cx="1476000" cy="0"/>
          </a:xfrm>
          <a:prstGeom prst="line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01F33576-8EB8-2843-9948-3BC904D4F134}"/>
              </a:ext>
            </a:extLst>
          </p:cNvPr>
          <p:cNvCxnSpPr>
            <a:cxnSpLocks/>
          </p:cNvCxnSpPr>
          <p:nvPr/>
        </p:nvCxnSpPr>
        <p:spPr>
          <a:xfrm>
            <a:off x="7833111" y="3354761"/>
            <a:ext cx="233940" cy="0"/>
          </a:xfrm>
          <a:prstGeom prst="line">
            <a:avLst/>
          </a:prstGeom>
          <a:ln w="76200">
            <a:solidFill>
              <a:srgbClr val="3A7F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140C9DF0-2793-D741-B901-AA76FBD6DDB7}"/>
              </a:ext>
            </a:extLst>
          </p:cNvPr>
          <p:cNvSpPr txBox="1"/>
          <p:nvPr/>
        </p:nvSpPr>
        <p:spPr>
          <a:xfrm>
            <a:off x="7056790" y="2984172"/>
            <a:ext cx="1505540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3A7FC4"/>
            </a:solidFill>
          </a:ln>
        </p:spPr>
        <p:txBody>
          <a:bodyPr wrap="square" rtlCol="0">
            <a:spAutoFit/>
          </a:bodyPr>
          <a:lstStyle/>
          <a:p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Open Notificatie Service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51E4160C-E772-8B45-8741-BA56FC0681F7}"/>
              </a:ext>
            </a:extLst>
          </p:cNvPr>
          <p:cNvSpPr/>
          <p:nvPr/>
        </p:nvSpPr>
        <p:spPr>
          <a:xfrm>
            <a:off x="7732252" y="3313910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3A7F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5" name="Arc 104">
            <a:extLst>
              <a:ext uri="{FF2B5EF4-FFF2-40B4-BE49-F238E27FC236}">
                <a16:creationId xmlns:a16="http://schemas.microsoft.com/office/drawing/2014/main" id="{9B71474C-60F8-6443-ABAD-495B002B3A85}"/>
              </a:ext>
            </a:extLst>
          </p:cNvPr>
          <p:cNvSpPr/>
          <p:nvPr/>
        </p:nvSpPr>
        <p:spPr>
          <a:xfrm>
            <a:off x="9255029" y="3356552"/>
            <a:ext cx="550014" cy="525952"/>
          </a:xfrm>
          <a:prstGeom prst="arc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496CE517-6C91-F74F-8021-DAFEBAF7B44A}"/>
              </a:ext>
            </a:extLst>
          </p:cNvPr>
          <p:cNvCxnSpPr>
            <a:cxnSpLocks/>
          </p:cNvCxnSpPr>
          <p:nvPr/>
        </p:nvCxnSpPr>
        <p:spPr>
          <a:xfrm flipH="1" flipV="1">
            <a:off x="9802993" y="3590994"/>
            <a:ext cx="4" cy="540000"/>
          </a:xfrm>
          <a:prstGeom prst="line">
            <a:avLst/>
          </a:prstGeom>
          <a:ln w="76200">
            <a:solidFill>
              <a:srgbClr val="BF00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7AE2B0AC-8E43-084A-8173-CF88EE8AA17B}"/>
              </a:ext>
            </a:extLst>
          </p:cNvPr>
          <p:cNvCxnSpPr>
            <a:cxnSpLocks/>
          </p:cNvCxnSpPr>
          <p:nvPr/>
        </p:nvCxnSpPr>
        <p:spPr>
          <a:xfrm flipH="1">
            <a:off x="9880143" y="4148279"/>
            <a:ext cx="1442581" cy="0"/>
          </a:xfrm>
          <a:prstGeom prst="line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9DD4EBA8-E466-0541-99C1-863F3781F4AD}"/>
              </a:ext>
            </a:extLst>
          </p:cNvPr>
          <p:cNvSpPr txBox="1"/>
          <p:nvPr/>
        </p:nvSpPr>
        <p:spPr>
          <a:xfrm>
            <a:off x="9320631" y="3741093"/>
            <a:ext cx="972240" cy="253916"/>
          </a:xfrm>
          <a:prstGeom prst="rect">
            <a:avLst/>
          </a:prstGeom>
          <a:solidFill>
            <a:schemeClr val="bg1"/>
          </a:solidFill>
          <a:ln w="19050">
            <a:solidFill>
              <a:srgbClr val="BF004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NL" sz="1050">
                <a:latin typeface="Calibri" panose="020F0502020204030204" pitchFamily="34" charset="0"/>
                <a:cs typeface="Calibri" panose="020F0502020204030204" pitchFamily="34" charset="0"/>
              </a:rPr>
              <a:t>"MOLZ Proxy"</a:t>
            </a:r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0D14184D-4168-6949-ACB4-AA9171B4159A}"/>
              </a:ext>
            </a:extLst>
          </p:cNvPr>
          <p:cNvSpPr/>
          <p:nvPr/>
        </p:nvSpPr>
        <p:spPr>
          <a:xfrm>
            <a:off x="9727601" y="4071141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rgbClr val="BF00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E29C25DD-1484-F543-A89A-0067FBF3ECA7}"/>
              </a:ext>
            </a:extLst>
          </p:cNvPr>
          <p:cNvSpPr/>
          <p:nvPr/>
        </p:nvSpPr>
        <p:spPr>
          <a:xfrm>
            <a:off x="11377843" y="4064691"/>
            <a:ext cx="151254" cy="15125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38719B01-E74B-A340-99FC-8276DA6ECDD9}"/>
              </a:ext>
            </a:extLst>
          </p:cNvPr>
          <p:cNvSpPr txBox="1"/>
          <p:nvPr/>
        </p:nvSpPr>
        <p:spPr>
          <a:xfrm>
            <a:off x="10991513" y="3625677"/>
            <a:ext cx="923913" cy="36933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NL" sz="900">
                <a:latin typeface="Calibri" panose="020F0502020204030204" pitchFamily="34" charset="0"/>
                <a:cs typeface="Calibri" panose="020F0502020204030204" pitchFamily="34" charset="0"/>
              </a:rPr>
              <a:t>MijnOverheid Lopende Zaken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1092B1-76B8-BF47-BD30-D9F5C6631962}"/>
              </a:ext>
            </a:extLst>
          </p:cNvPr>
          <p:cNvSpPr/>
          <p:nvPr/>
        </p:nvSpPr>
        <p:spPr>
          <a:xfrm>
            <a:off x="4118187" y="501227"/>
            <a:ext cx="3874346" cy="3117677"/>
          </a:xfrm>
          <a:prstGeom prst="rect">
            <a:avLst/>
          </a:prstGeom>
          <a:solidFill>
            <a:schemeClr val="bg1">
              <a:alpha val="6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ysClr val="windowText" lastClr="000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Modern landschap</a:t>
            </a:r>
          </a:p>
          <a:p>
            <a:pPr algn="ctr"/>
            <a:r>
              <a:rPr lang="en-NL">
                <a:solidFill>
                  <a:sysClr val="windowText" lastClr="000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(zaakgericht/common ground)</a:t>
            </a: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34EF8DD2-0543-A648-8A23-1C7E9CE98A1B}"/>
              </a:ext>
            </a:extLst>
          </p:cNvPr>
          <p:cNvSpPr/>
          <p:nvPr/>
        </p:nvSpPr>
        <p:spPr>
          <a:xfrm>
            <a:off x="4114830" y="3641658"/>
            <a:ext cx="3874346" cy="3117677"/>
          </a:xfrm>
          <a:prstGeom prst="rect">
            <a:avLst/>
          </a:prstGeom>
          <a:solidFill>
            <a:schemeClr val="bg1">
              <a:alpha val="6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ysClr val="windowText" lastClr="000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Bestaande landschap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A78A7166-8EFF-8941-BF50-BB9A4AD0AC8B}"/>
              </a:ext>
            </a:extLst>
          </p:cNvPr>
          <p:cNvSpPr/>
          <p:nvPr/>
        </p:nvSpPr>
        <p:spPr>
          <a:xfrm>
            <a:off x="8018887" y="499854"/>
            <a:ext cx="3874346" cy="3117677"/>
          </a:xfrm>
          <a:prstGeom prst="rect">
            <a:avLst/>
          </a:prstGeom>
          <a:solidFill>
            <a:schemeClr val="bg1">
              <a:alpha val="6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ysClr val="windowText" lastClr="000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Internationaal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BFF7E371-8B85-FF42-8D84-A1237FF7CA5B}"/>
              </a:ext>
            </a:extLst>
          </p:cNvPr>
          <p:cNvSpPr/>
          <p:nvPr/>
        </p:nvSpPr>
        <p:spPr>
          <a:xfrm>
            <a:off x="8017299" y="3642582"/>
            <a:ext cx="3874346" cy="3117677"/>
          </a:xfrm>
          <a:prstGeom prst="rect">
            <a:avLst/>
          </a:prstGeom>
          <a:solidFill>
            <a:schemeClr val="bg1">
              <a:alpha val="6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ysClr val="windowText" lastClr="000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Centrale overheid</a:t>
            </a:r>
          </a:p>
        </p:txBody>
      </p:sp>
      <p:pic>
        <p:nvPicPr>
          <p:cNvPr id="117" name="Graphic 116" descr="Single gear with solid fill">
            <a:extLst>
              <a:ext uri="{FF2B5EF4-FFF2-40B4-BE49-F238E27FC236}">
                <a16:creationId xmlns:a16="http://schemas.microsoft.com/office/drawing/2014/main" id="{010D5C3B-2CD0-2849-A04E-F4E6B396776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102837" y="2700311"/>
            <a:ext cx="1825386" cy="1825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63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2" grpId="0" animBg="1"/>
      <p:bldP spid="113" grpId="0" animBg="1"/>
      <p:bldP spid="1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8C0D358-4806-B046-8D91-0BC703CD7FBE}"/>
              </a:ext>
            </a:extLst>
          </p:cNvPr>
          <p:cNvSpPr/>
          <p:nvPr/>
        </p:nvSpPr>
        <p:spPr>
          <a:xfrm>
            <a:off x="1948630" y="1429657"/>
            <a:ext cx="6019712" cy="4934857"/>
          </a:xfrm>
          <a:prstGeom prst="roundRect">
            <a:avLst>
              <a:gd name="adj" fmla="val 2532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B34B6DD5-91CE-0B4B-ABCF-AF6CEBA0528E}"/>
              </a:ext>
            </a:extLst>
          </p:cNvPr>
          <p:cNvSpPr/>
          <p:nvPr/>
        </p:nvSpPr>
        <p:spPr>
          <a:xfrm>
            <a:off x="9339944" y="1430739"/>
            <a:ext cx="2293254" cy="4934857"/>
          </a:xfrm>
          <a:prstGeom prst="roundRect">
            <a:avLst>
              <a:gd name="adj" fmla="val 4216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0F1F495-1807-9B4B-9CCC-D5387F2D0B6D}"/>
              </a:ext>
            </a:extLst>
          </p:cNvPr>
          <p:cNvSpPr/>
          <p:nvPr/>
        </p:nvSpPr>
        <p:spPr>
          <a:xfrm>
            <a:off x="5950194" y="4000742"/>
            <a:ext cx="1714796" cy="2088000"/>
          </a:xfrm>
          <a:prstGeom prst="rect">
            <a:avLst/>
          </a:prstGeom>
          <a:solidFill>
            <a:srgbClr val="FFFF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54A508-08F5-D74E-8841-90CAEA5EF95A}"/>
              </a:ext>
            </a:extLst>
          </p:cNvPr>
          <p:cNvSpPr txBox="1"/>
          <p:nvPr/>
        </p:nvSpPr>
        <p:spPr>
          <a:xfrm>
            <a:off x="682170" y="5094604"/>
            <a:ext cx="15662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1400"/>
              <a:t>Verandering / Bijhouding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25C84B6-33B6-624A-A401-5036C95B756B}"/>
              </a:ext>
            </a:extLst>
          </p:cNvPr>
          <p:cNvSpPr/>
          <p:nvPr/>
        </p:nvSpPr>
        <p:spPr>
          <a:xfrm>
            <a:off x="2288138" y="1719943"/>
            <a:ext cx="1714795" cy="43688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0B15C47-FF88-FE47-A58B-4F2180CDCBF7}"/>
              </a:ext>
            </a:extLst>
          </p:cNvPr>
          <p:cNvSpPr/>
          <p:nvPr/>
        </p:nvSpPr>
        <p:spPr>
          <a:xfrm>
            <a:off x="9638203" y="1719943"/>
            <a:ext cx="1714795" cy="43687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3DA82A38-FE9D-D242-97B2-7F4C752811EF}"/>
              </a:ext>
            </a:extLst>
          </p:cNvPr>
          <p:cNvSpPr/>
          <p:nvPr/>
        </p:nvSpPr>
        <p:spPr>
          <a:xfrm>
            <a:off x="682170" y="5638512"/>
            <a:ext cx="1580807" cy="252896"/>
          </a:xfrm>
          <a:prstGeom prst="rightArrow">
            <a:avLst/>
          </a:prstGeom>
          <a:pattFill prst="wdUpDiag">
            <a:fgClr>
              <a:schemeClr val="accent3"/>
            </a:fgClr>
            <a:bgClr>
              <a:schemeClr val="bg1"/>
            </a:bgClr>
          </a:patt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EFC36C82-A9DA-CD4B-8677-1F6856032D51}"/>
              </a:ext>
            </a:extLst>
          </p:cNvPr>
          <p:cNvSpPr/>
          <p:nvPr/>
        </p:nvSpPr>
        <p:spPr>
          <a:xfrm>
            <a:off x="4038829" y="5638512"/>
            <a:ext cx="1882800" cy="252896"/>
          </a:xfrm>
          <a:prstGeom prst="rightArrow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33AE0B-1C25-C840-AAC2-48B353C3EE44}"/>
              </a:ext>
            </a:extLst>
          </p:cNvPr>
          <p:cNvSpPr txBox="1"/>
          <p:nvPr/>
        </p:nvSpPr>
        <p:spPr>
          <a:xfrm>
            <a:off x="4239448" y="5094604"/>
            <a:ext cx="144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/>
              <a:t>Aanbieden gebeurtenis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08D8AE7C-344E-D543-83CE-4AFA8090093A}"/>
              </a:ext>
            </a:extLst>
          </p:cNvPr>
          <p:cNvSpPr/>
          <p:nvPr/>
        </p:nvSpPr>
        <p:spPr>
          <a:xfrm>
            <a:off x="7697811" y="5638512"/>
            <a:ext cx="1907571" cy="252896"/>
          </a:xfrm>
          <a:prstGeom prst="rightArrow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B652C495-8213-5848-A8E0-D8089ABE6F08}"/>
              </a:ext>
            </a:extLst>
          </p:cNvPr>
          <p:cNvSpPr/>
          <p:nvPr/>
        </p:nvSpPr>
        <p:spPr>
          <a:xfrm rot="10800000">
            <a:off x="7710072" y="4411234"/>
            <a:ext cx="1883048" cy="252896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1D10650-09AE-2B48-87AF-6224E7FA23F5}"/>
              </a:ext>
            </a:extLst>
          </p:cNvPr>
          <p:cNvSpPr/>
          <p:nvPr/>
        </p:nvSpPr>
        <p:spPr>
          <a:xfrm>
            <a:off x="6071412" y="4722213"/>
            <a:ext cx="1179964" cy="7061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NL" sz="1100">
                <a:solidFill>
                  <a:schemeClr val="tx1"/>
                </a:solidFill>
              </a:rPr>
              <a:t>Implementatie 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8264BD-CAB0-4241-9371-898D08BDF421}"/>
              </a:ext>
            </a:extLst>
          </p:cNvPr>
          <p:cNvSpPr txBox="1"/>
          <p:nvPr/>
        </p:nvSpPr>
        <p:spPr>
          <a:xfrm>
            <a:off x="1948630" y="1081499"/>
            <a:ext cx="10470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600"/>
              <a:t>Aanbieder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DD1273-1F39-B74F-AA5D-B5AE6378F44B}"/>
              </a:ext>
            </a:extLst>
          </p:cNvPr>
          <p:cNvSpPr txBox="1"/>
          <p:nvPr/>
        </p:nvSpPr>
        <p:spPr>
          <a:xfrm>
            <a:off x="9749918" y="1771687"/>
            <a:ext cx="14913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sz="1600"/>
              <a:t>Taak Specifieke</a:t>
            </a:r>
          </a:p>
          <a:p>
            <a:pPr algn="ctr"/>
            <a:r>
              <a:rPr lang="en-NL" sz="1600"/>
              <a:t>Applicatie (TSA)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33B8F3-DEA5-D84A-8D75-42422ECC1E42}"/>
              </a:ext>
            </a:extLst>
          </p:cNvPr>
          <p:cNvSpPr txBox="1"/>
          <p:nvPr/>
        </p:nvSpPr>
        <p:spPr>
          <a:xfrm>
            <a:off x="2537484" y="1771687"/>
            <a:ext cx="12161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600"/>
              <a:t>Bronregister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3BEB84-BB26-EB40-959E-25902F9B02F1}"/>
              </a:ext>
            </a:extLst>
          </p:cNvPr>
          <p:cNvSpPr txBox="1"/>
          <p:nvPr/>
        </p:nvSpPr>
        <p:spPr>
          <a:xfrm>
            <a:off x="9339944" y="1084928"/>
            <a:ext cx="9140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sz="1600"/>
              <a:t>Afnemer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605C783-6952-8244-9643-60234A78FFB8}"/>
              </a:ext>
            </a:extLst>
          </p:cNvPr>
          <p:cNvSpPr txBox="1"/>
          <p:nvPr/>
        </p:nvSpPr>
        <p:spPr>
          <a:xfrm>
            <a:off x="7929920" y="5094604"/>
            <a:ext cx="144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/>
              <a:t>Aanbieden notificatie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41A9D3E-29B7-ED42-ACC8-AED50D870215}"/>
              </a:ext>
            </a:extLst>
          </p:cNvPr>
          <p:cNvSpPr txBox="1"/>
          <p:nvPr/>
        </p:nvSpPr>
        <p:spPr>
          <a:xfrm>
            <a:off x="7927949" y="3851239"/>
            <a:ext cx="144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/>
              <a:t>Abonneren</a:t>
            </a:r>
          </a:p>
          <a:p>
            <a:pPr algn="ctr"/>
            <a:r>
              <a:rPr lang="en-GB" sz="1400"/>
              <a:t>i</a:t>
            </a:r>
            <a:r>
              <a:rPr lang="en-NL" sz="1400"/>
              <a:t>ncl. verificatie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AC89CFDA-3BF2-454E-9DB0-EE53D57AC6FF}"/>
              </a:ext>
            </a:extLst>
          </p:cNvPr>
          <p:cNvSpPr/>
          <p:nvPr/>
        </p:nvSpPr>
        <p:spPr>
          <a:xfrm>
            <a:off x="4043834" y="2703491"/>
            <a:ext cx="1883048" cy="252896"/>
          </a:xfrm>
          <a:prstGeom prst="rightArrow">
            <a:avLst/>
          </a:prstGeom>
          <a:pattFill prst="wdUpDiag">
            <a:fgClr>
              <a:schemeClr val="accent3"/>
            </a:fgClr>
            <a:bgClr>
              <a:schemeClr val="bg1"/>
            </a:bgClr>
          </a:patt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25486C3-A198-2F4D-8747-6D13811DB40F}"/>
              </a:ext>
            </a:extLst>
          </p:cNvPr>
          <p:cNvSpPr txBox="1"/>
          <p:nvPr/>
        </p:nvSpPr>
        <p:spPr>
          <a:xfrm>
            <a:off x="4246699" y="2210389"/>
            <a:ext cx="144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/>
              <a:t>Authorisatie inrichten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CD5D9EF6-15BC-934B-B2B4-000341D09FC5}"/>
              </a:ext>
            </a:extLst>
          </p:cNvPr>
          <p:cNvSpPr/>
          <p:nvPr/>
        </p:nvSpPr>
        <p:spPr>
          <a:xfrm>
            <a:off x="8332110" y="4397442"/>
            <a:ext cx="636807" cy="266688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/>
              <a:t>API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F346745F-36B6-C44B-A5B0-146ACF76C68D}"/>
              </a:ext>
            </a:extLst>
          </p:cNvPr>
          <p:cNvSpPr/>
          <p:nvPr/>
        </p:nvSpPr>
        <p:spPr>
          <a:xfrm>
            <a:off x="8332111" y="5631616"/>
            <a:ext cx="636807" cy="266688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/>
              <a:t>API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53538255-5566-5E48-A3D9-2A7FC9A085AA}"/>
              </a:ext>
            </a:extLst>
          </p:cNvPr>
          <p:cNvSpPr/>
          <p:nvPr/>
        </p:nvSpPr>
        <p:spPr>
          <a:xfrm>
            <a:off x="4652985" y="5624720"/>
            <a:ext cx="636807" cy="266688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/>
              <a:t>API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F011D4D-E5F6-4749-825E-F5D16DF54EE1}"/>
              </a:ext>
            </a:extLst>
          </p:cNvPr>
          <p:cNvSpPr txBox="1"/>
          <p:nvPr/>
        </p:nvSpPr>
        <p:spPr>
          <a:xfrm>
            <a:off x="71139" y="480152"/>
            <a:ext cx="24806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1400"/>
              <a:t>RESTful: http, json, webhooks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C36FE9B-09E9-7949-A65B-AB71702E56CC}"/>
              </a:ext>
            </a:extLst>
          </p:cNvPr>
          <p:cNvSpPr txBox="1"/>
          <p:nvPr/>
        </p:nvSpPr>
        <p:spPr>
          <a:xfrm>
            <a:off x="55586" y="33969"/>
            <a:ext cx="24818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800"/>
              <a:t>Notificatie API's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4BF4F8B-58B9-D443-B01F-2873A3B42C06}"/>
              </a:ext>
            </a:extLst>
          </p:cNvPr>
          <p:cNvSpPr/>
          <p:nvPr/>
        </p:nvSpPr>
        <p:spPr>
          <a:xfrm>
            <a:off x="5950194" y="1719943"/>
            <a:ext cx="1714796" cy="2088000"/>
          </a:xfrm>
          <a:custGeom>
            <a:avLst/>
            <a:gdLst>
              <a:gd name="connsiteX0" fmla="*/ 0 w 1714796"/>
              <a:gd name="connsiteY0" fmla="*/ 0 h 2088000"/>
              <a:gd name="connsiteX1" fmla="*/ 554451 w 1714796"/>
              <a:gd name="connsiteY1" fmla="*/ 0 h 2088000"/>
              <a:gd name="connsiteX2" fmla="*/ 1126049 w 1714796"/>
              <a:gd name="connsiteY2" fmla="*/ 0 h 2088000"/>
              <a:gd name="connsiteX3" fmla="*/ 1714796 w 1714796"/>
              <a:gd name="connsiteY3" fmla="*/ 0 h 2088000"/>
              <a:gd name="connsiteX4" fmla="*/ 1714796 w 1714796"/>
              <a:gd name="connsiteY4" fmla="*/ 716880 h 2088000"/>
              <a:gd name="connsiteX5" fmla="*/ 1714796 w 1714796"/>
              <a:gd name="connsiteY5" fmla="*/ 1350240 h 2088000"/>
              <a:gd name="connsiteX6" fmla="*/ 1714796 w 1714796"/>
              <a:gd name="connsiteY6" fmla="*/ 2088000 h 2088000"/>
              <a:gd name="connsiteX7" fmla="*/ 1108901 w 1714796"/>
              <a:gd name="connsiteY7" fmla="*/ 2088000 h 2088000"/>
              <a:gd name="connsiteX8" fmla="*/ 503007 w 1714796"/>
              <a:gd name="connsiteY8" fmla="*/ 2088000 h 2088000"/>
              <a:gd name="connsiteX9" fmla="*/ 0 w 1714796"/>
              <a:gd name="connsiteY9" fmla="*/ 2088000 h 2088000"/>
              <a:gd name="connsiteX10" fmla="*/ 0 w 1714796"/>
              <a:gd name="connsiteY10" fmla="*/ 1412880 h 2088000"/>
              <a:gd name="connsiteX11" fmla="*/ 0 w 1714796"/>
              <a:gd name="connsiteY11" fmla="*/ 716880 h 2088000"/>
              <a:gd name="connsiteX12" fmla="*/ 0 w 1714796"/>
              <a:gd name="connsiteY12" fmla="*/ 0 h 20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14796" h="2088000" fill="none" extrusionOk="0">
                <a:moveTo>
                  <a:pt x="0" y="0"/>
                </a:moveTo>
                <a:cubicBezTo>
                  <a:pt x="202052" y="24617"/>
                  <a:pt x="379341" y="16241"/>
                  <a:pt x="554451" y="0"/>
                </a:cubicBezTo>
                <a:cubicBezTo>
                  <a:pt x="729561" y="-16241"/>
                  <a:pt x="943009" y="-2377"/>
                  <a:pt x="1126049" y="0"/>
                </a:cubicBezTo>
                <a:cubicBezTo>
                  <a:pt x="1309089" y="2377"/>
                  <a:pt x="1538520" y="-18991"/>
                  <a:pt x="1714796" y="0"/>
                </a:cubicBezTo>
                <a:cubicBezTo>
                  <a:pt x="1740011" y="304131"/>
                  <a:pt x="1699934" y="541072"/>
                  <a:pt x="1714796" y="716880"/>
                </a:cubicBezTo>
                <a:cubicBezTo>
                  <a:pt x="1729658" y="892688"/>
                  <a:pt x="1705957" y="1104081"/>
                  <a:pt x="1714796" y="1350240"/>
                </a:cubicBezTo>
                <a:cubicBezTo>
                  <a:pt x="1723635" y="1596399"/>
                  <a:pt x="1732405" y="1793172"/>
                  <a:pt x="1714796" y="2088000"/>
                </a:cubicBezTo>
                <a:cubicBezTo>
                  <a:pt x="1427218" y="2089239"/>
                  <a:pt x="1265214" y="2111399"/>
                  <a:pt x="1108901" y="2088000"/>
                </a:cubicBezTo>
                <a:cubicBezTo>
                  <a:pt x="952589" y="2064601"/>
                  <a:pt x="772945" y="2089324"/>
                  <a:pt x="503007" y="2088000"/>
                </a:cubicBezTo>
                <a:cubicBezTo>
                  <a:pt x="233069" y="2086676"/>
                  <a:pt x="202490" y="2094753"/>
                  <a:pt x="0" y="2088000"/>
                </a:cubicBezTo>
                <a:cubicBezTo>
                  <a:pt x="-6441" y="1876309"/>
                  <a:pt x="-1320" y="1737348"/>
                  <a:pt x="0" y="1412880"/>
                </a:cubicBezTo>
                <a:cubicBezTo>
                  <a:pt x="1320" y="1088412"/>
                  <a:pt x="-31161" y="935298"/>
                  <a:pt x="0" y="716880"/>
                </a:cubicBezTo>
                <a:cubicBezTo>
                  <a:pt x="31161" y="498462"/>
                  <a:pt x="20101" y="147262"/>
                  <a:pt x="0" y="0"/>
                </a:cubicBezTo>
                <a:close/>
              </a:path>
              <a:path w="1714796" h="2088000" stroke="0" extrusionOk="0">
                <a:moveTo>
                  <a:pt x="0" y="0"/>
                </a:moveTo>
                <a:cubicBezTo>
                  <a:pt x="170949" y="9757"/>
                  <a:pt x="337375" y="-8080"/>
                  <a:pt x="554451" y="0"/>
                </a:cubicBezTo>
                <a:cubicBezTo>
                  <a:pt x="771527" y="8080"/>
                  <a:pt x="837905" y="-9341"/>
                  <a:pt x="1074605" y="0"/>
                </a:cubicBezTo>
                <a:cubicBezTo>
                  <a:pt x="1311305" y="9341"/>
                  <a:pt x="1405450" y="-4462"/>
                  <a:pt x="1714796" y="0"/>
                </a:cubicBezTo>
                <a:cubicBezTo>
                  <a:pt x="1725635" y="235769"/>
                  <a:pt x="1692568" y="375164"/>
                  <a:pt x="1714796" y="675120"/>
                </a:cubicBezTo>
                <a:cubicBezTo>
                  <a:pt x="1737024" y="975076"/>
                  <a:pt x="1688940" y="1045456"/>
                  <a:pt x="1714796" y="1329360"/>
                </a:cubicBezTo>
                <a:cubicBezTo>
                  <a:pt x="1740652" y="1613264"/>
                  <a:pt x="1709439" y="1761369"/>
                  <a:pt x="1714796" y="2088000"/>
                </a:cubicBezTo>
                <a:cubicBezTo>
                  <a:pt x="1532855" y="2071812"/>
                  <a:pt x="1362077" y="2072356"/>
                  <a:pt x="1143197" y="2088000"/>
                </a:cubicBezTo>
                <a:cubicBezTo>
                  <a:pt x="924317" y="2103644"/>
                  <a:pt x="754744" y="2108146"/>
                  <a:pt x="537303" y="2088000"/>
                </a:cubicBezTo>
                <a:cubicBezTo>
                  <a:pt x="319862" y="2067854"/>
                  <a:pt x="123876" y="2109200"/>
                  <a:pt x="0" y="2088000"/>
                </a:cubicBezTo>
                <a:cubicBezTo>
                  <a:pt x="-30562" y="1764050"/>
                  <a:pt x="25354" y="1613102"/>
                  <a:pt x="0" y="1392000"/>
                </a:cubicBezTo>
                <a:cubicBezTo>
                  <a:pt x="-25354" y="1170898"/>
                  <a:pt x="-13122" y="945593"/>
                  <a:pt x="0" y="716880"/>
                </a:cubicBezTo>
                <a:cubicBezTo>
                  <a:pt x="13122" y="488167"/>
                  <a:pt x="-29163" y="264893"/>
                  <a:pt x="0" y="0"/>
                </a:cubicBezTo>
                <a:close/>
              </a:path>
            </a:pathLst>
          </a:cu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solidFill>
              <a:schemeClr val="tx1">
                <a:lumMod val="50000"/>
                <a:lumOff val="50000"/>
              </a:schemeClr>
            </a:solidFill>
            <a:prstDash val="lg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21E3D49-B615-BB45-B856-CFB6B4ECFCFA}"/>
              </a:ext>
            </a:extLst>
          </p:cNvPr>
          <p:cNvSpPr txBox="1"/>
          <p:nvPr/>
        </p:nvSpPr>
        <p:spPr>
          <a:xfrm>
            <a:off x="6536979" y="1771687"/>
            <a:ext cx="5293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600"/>
              <a:t>IAM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FA699F2-5C99-7246-BC9C-A77DB7A5AD99}"/>
              </a:ext>
            </a:extLst>
          </p:cNvPr>
          <p:cNvSpPr txBox="1"/>
          <p:nvPr/>
        </p:nvSpPr>
        <p:spPr>
          <a:xfrm>
            <a:off x="6072145" y="4047123"/>
            <a:ext cx="14271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600"/>
              <a:t>Notificatie component</a:t>
            </a:r>
          </a:p>
        </p:txBody>
      </p:sp>
      <p:sp>
        <p:nvSpPr>
          <p:cNvPr id="5" name="Up-down Arrow 4">
            <a:extLst>
              <a:ext uri="{FF2B5EF4-FFF2-40B4-BE49-F238E27FC236}">
                <a16:creationId xmlns:a16="http://schemas.microsoft.com/office/drawing/2014/main" id="{4B05B2D7-8F9A-EE4C-BABC-29298BF8FD61}"/>
              </a:ext>
            </a:extLst>
          </p:cNvPr>
          <p:cNvSpPr/>
          <p:nvPr/>
        </p:nvSpPr>
        <p:spPr>
          <a:xfrm>
            <a:off x="6027842" y="3603213"/>
            <a:ext cx="250151" cy="589907"/>
          </a:xfrm>
          <a:prstGeom prst="upDownArrow">
            <a:avLst/>
          </a:prstGeom>
          <a:pattFill prst="wdUpDiag">
            <a:fgClr>
              <a:schemeClr val="accent3"/>
            </a:fgClr>
            <a:bgClr>
              <a:schemeClr val="bg1"/>
            </a:bgClr>
          </a:patt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2C855BF-0E62-934A-8529-33478D2B1D0A}"/>
              </a:ext>
            </a:extLst>
          </p:cNvPr>
          <p:cNvSpPr/>
          <p:nvPr/>
        </p:nvSpPr>
        <p:spPr>
          <a:xfrm>
            <a:off x="6211512" y="4985083"/>
            <a:ext cx="1179964" cy="7061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NL" sz="1100">
                <a:solidFill>
                  <a:schemeClr val="tx1"/>
                </a:solidFill>
              </a:rPr>
              <a:t>Implementatie y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4E0DCB5-6CE3-3E4C-BA48-A2C3A6BF1C0A}"/>
              </a:ext>
            </a:extLst>
          </p:cNvPr>
          <p:cNvSpPr/>
          <p:nvPr/>
        </p:nvSpPr>
        <p:spPr>
          <a:xfrm>
            <a:off x="6367500" y="5237282"/>
            <a:ext cx="1179964" cy="7061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NL" sz="1100">
                <a:solidFill>
                  <a:schemeClr val="tx1"/>
                </a:solidFill>
              </a:rPr>
              <a:t>Implementatie z</a:t>
            </a:r>
          </a:p>
        </p:txBody>
      </p:sp>
    </p:spTree>
    <p:extLst>
      <p:ext uri="{BB962C8B-B14F-4D97-AF65-F5344CB8AC3E}">
        <p14:creationId xmlns:p14="http://schemas.microsoft.com/office/powerpoint/2010/main" val="2138925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2D60A08-A105-6248-FD0C-D6BAB0271A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51"/>
            <a:ext cx="12192000" cy="6829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1591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323F31-E71B-464B-8538-C68966AFF2F7}"/>
              </a:ext>
            </a:extLst>
          </p:cNvPr>
          <p:cNvSpPr/>
          <p:nvPr/>
        </p:nvSpPr>
        <p:spPr>
          <a:xfrm>
            <a:off x="361288" y="589388"/>
            <a:ext cx="4562987" cy="5676239"/>
          </a:xfrm>
          <a:prstGeom prst="rect">
            <a:avLst/>
          </a:prstGeom>
          <a:solidFill>
            <a:srgbClr val="B6D5F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NL" sz="20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hlinkClick r:id="rId3"/>
            <a:extLst>
              <a:ext uri="{FF2B5EF4-FFF2-40B4-BE49-F238E27FC236}">
                <a16:creationId xmlns:a16="http://schemas.microsoft.com/office/drawing/2014/main" id="{3201CE66-8B5E-6146-A82F-4FB3DCF05E43}"/>
              </a:ext>
            </a:extLst>
          </p:cNvPr>
          <p:cNvSpPr/>
          <p:nvPr/>
        </p:nvSpPr>
        <p:spPr>
          <a:xfrm>
            <a:off x="550358" y="1804533"/>
            <a:ext cx="1994535" cy="935355"/>
          </a:xfrm>
          <a:prstGeom prst="rect">
            <a:avLst/>
          </a:prstGeom>
          <a:solidFill>
            <a:srgbClr val="E2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Berichtstandaard</a:t>
            </a:r>
          </a:p>
        </p:txBody>
      </p:sp>
      <p:sp>
        <p:nvSpPr>
          <p:cNvPr id="9" name="Rectangle 8">
            <a:hlinkClick r:id="rId4"/>
            <a:extLst>
              <a:ext uri="{FF2B5EF4-FFF2-40B4-BE49-F238E27FC236}">
                <a16:creationId xmlns:a16="http://schemas.microsoft.com/office/drawing/2014/main" id="{CBFED6E7-E8D3-3B45-B4FA-BA44CC0C9F7F}"/>
              </a:ext>
            </a:extLst>
          </p:cNvPr>
          <p:cNvSpPr/>
          <p:nvPr/>
        </p:nvSpPr>
        <p:spPr>
          <a:xfrm>
            <a:off x="538630" y="2922943"/>
            <a:ext cx="1994535" cy="451725"/>
          </a:xfrm>
          <a:prstGeom prst="rect">
            <a:avLst/>
          </a:prstGeom>
          <a:solidFill>
            <a:srgbClr val="E2EDFF"/>
          </a:solidFill>
          <a:ln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994535"/>
                      <a:gd name="connsiteY0" fmla="*/ 0 h 451725"/>
                      <a:gd name="connsiteX1" fmla="*/ 704736 w 1994535"/>
                      <a:gd name="connsiteY1" fmla="*/ 0 h 451725"/>
                      <a:gd name="connsiteX2" fmla="*/ 1389526 w 1994535"/>
                      <a:gd name="connsiteY2" fmla="*/ 0 h 451725"/>
                      <a:gd name="connsiteX3" fmla="*/ 1994535 w 1994535"/>
                      <a:gd name="connsiteY3" fmla="*/ 0 h 451725"/>
                      <a:gd name="connsiteX4" fmla="*/ 1994535 w 1994535"/>
                      <a:gd name="connsiteY4" fmla="*/ 451725 h 451725"/>
                      <a:gd name="connsiteX5" fmla="*/ 1369581 w 1994535"/>
                      <a:gd name="connsiteY5" fmla="*/ 451725 h 451725"/>
                      <a:gd name="connsiteX6" fmla="*/ 704736 w 1994535"/>
                      <a:gd name="connsiteY6" fmla="*/ 451725 h 451725"/>
                      <a:gd name="connsiteX7" fmla="*/ 0 w 1994535"/>
                      <a:gd name="connsiteY7" fmla="*/ 451725 h 451725"/>
                      <a:gd name="connsiteX8" fmla="*/ 0 w 1994535"/>
                      <a:gd name="connsiteY8" fmla="*/ 0 h 451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535" h="451725" fill="none" extrusionOk="0">
                        <a:moveTo>
                          <a:pt x="0" y="0"/>
                        </a:moveTo>
                        <a:cubicBezTo>
                          <a:pt x="156724" y="1907"/>
                          <a:pt x="410693" y="-28624"/>
                          <a:pt x="704736" y="0"/>
                        </a:cubicBezTo>
                        <a:cubicBezTo>
                          <a:pt x="998779" y="28624"/>
                          <a:pt x="1133391" y="-1884"/>
                          <a:pt x="1389526" y="0"/>
                        </a:cubicBezTo>
                        <a:cubicBezTo>
                          <a:pt x="1645661" y="1884"/>
                          <a:pt x="1827956" y="-1732"/>
                          <a:pt x="1994535" y="0"/>
                        </a:cubicBezTo>
                        <a:cubicBezTo>
                          <a:pt x="1992110" y="91276"/>
                          <a:pt x="1976865" y="340867"/>
                          <a:pt x="1994535" y="451725"/>
                        </a:cubicBezTo>
                        <a:cubicBezTo>
                          <a:pt x="1868426" y="442476"/>
                          <a:pt x="1534058" y="460106"/>
                          <a:pt x="1369581" y="451725"/>
                        </a:cubicBezTo>
                        <a:cubicBezTo>
                          <a:pt x="1205104" y="443344"/>
                          <a:pt x="899213" y="424420"/>
                          <a:pt x="704736" y="451725"/>
                        </a:cubicBezTo>
                        <a:cubicBezTo>
                          <a:pt x="510260" y="479030"/>
                          <a:pt x="160281" y="450058"/>
                          <a:pt x="0" y="451725"/>
                        </a:cubicBezTo>
                        <a:cubicBezTo>
                          <a:pt x="-2525" y="310172"/>
                          <a:pt x="-9831" y="220696"/>
                          <a:pt x="0" y="0"/>
                        </a:cubicBezTo>
                        <a:close/>
                      </a:path>
                      <a:path w="1994535" h="451725" stroke="0" extrusionOk="0">
                        <a:moveTo>
                          <a:pt x="0" y="0"/>
                        </a:moveTo>
                        <a:cubicBezTo>
                          <a:pt x="183146" y="16752"/>
                          <a:pt x="477018" y="-13708"/>
                          <a:pt x="644900" y="0"/>
                        </a:cubicBezTo>
                        <a:cubicBezTo>
                          <a:pt x="812782" y="13708"/>
                          <a:pt x="993198" y="-4931"/>
                          <a:pt x="1249909" y="0"/>
                        </a:cubicBezTo>
                        <a:cubicBezTo>
                          <a:pt x="1506620" y="4931"/>
                          <a:pt x="1677564" y="24330"/>
                          <a:pt x="1994535" y="0"/>
                        </a:cubicBezTo>
                        <a:cubicBezTo>
                          <a:pt x="1988018" y="90357"/>
                          <a:pt x="1989826" y="263480"/>
                          <a:pt x="1994535" y="451725"/>
                        </a:cubicBezTo>
                        <a:cubicBezTo>
                          <a:pt x="1861710" y="461691"/>
                          <a:pt x="1552008" y="446828"/>
                          <a:pt x="1369581" y="451725"/>
                        </a:cubicBezTo>
                        <a:cubicBezTo>
                          <a:pt x="1187154" y="456622"/>
                          <a:pt x="953433" y="424280"/>
                          <a:pt x="664845" y="451725"/>
                        </a:cubicBezTo>
                        <a:cubicBezTo>
                          <a:pt x="376257" y="479170"/>
                          <a:pt x="152729" y="482171"/>
                          <a:pt x="0" y="451725"/>
                        </a:cubicBezTo>
                        <a:cubicBezTo>
                          <a:pt x="-13337" y="318055"/>
                          <a:pt x="-6760" y="1077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 JSON</a:t>
            </a:r>
            <a:endParaRPr lang="en-NL" sz="14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A21569-2731-F642-B27C-6AB8EA09388F}"/>
              </a:ext>
            </a:extLst>
          </p:cNvPr>
          <p:cNvSpPr/>
          <p:nvPr/>
        </p:nvSpPr>
        <p:spPr>
          <a:xfrm>
            <a:off x="5132070" y="589389"/>
            <a:ext cx="6690599" cy="5676239"/>
          </a:xfrm>
          <a:prstGeom prst="rect">
            <a:avLst/>
          </a:prstGeom>
          <a:solidFill>
            <a:srgbClr val="B6D5F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NL" sz="20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291972D-799C-AB44-BCA4-E1BBF7074E3A}"/>
              </a:ext>
            </a:extLst>
          </p:cNvPr>
          <p:cNvSpPr/>
          <p:nvPr/>
        </p:nvSpPr>
        <p:spPr>
          <a:xfrm>
            <a:off x="5323996" y="4043154"/>
            <a:ext cx="1994535" cy="935355"/>
          </a:xfrm>
          <a:custGeom>
            <a:avLst/>
            <a:gdLst>
              <a:gd name="connsiteX0" fmla="*/ 0 w 1994535"/>
              <a:gd name="connsiteY0" fmla="*/ 0 h 935355"/>
              <a:gd name="connsiteX1" fmla="*/ 624954 w 1994535"/>
              <a:gd name="connsiteY1" fmla="*/ 0 h 935355"/>
              <a:gd name="connsiteX2" fmla="*/ 1289799 w 1994535"/>
              <a:gd name="connsiteY2" fmla="*/ 0 h 935355"/>
              <a:gd name="connsiteX3" fmla="*/ 1994535 w 1994535"/>
              <a:gd name="connsiteY3" fmla="*/ 0 h 935355"/>
              <a:gd name="connsiteX4" fmla="*/ 1994535 w 1994535"/>
              <a:gd name="connsiteY4" fmla="*/ 448970 h 935355"/>
              <a:gd name="connsiteX5" fmla="*/ 1994535 w 1994535"/>
              <a:gd name="connsiteY5" fmla="*/ 935355 h 935355"/>
              <a:gd name="connsiteX6" fmla="*/ 1309745 w 1994535"/>
              <a:gd name="connsiteY6" fmla="*/ 935355 h 935355"/>
              <a:gd name="connsiteX7" fmla="*/ 644900 w 1994535"/>
              <a:gd name="connsiteY7" fmla="*/ 935355 h 935355"/>
              <a:gd name="connsiteX8" fmla="*/ 0 w 1994535"/>
              <a:gd name="connsiteY8" fmla="*/ 935355 h 935355"/>
              <a:gd name="connsiteX9" fmla="*/ 0 w 1994535"/>
              <a:gd name="connsiteY9" fmla="*/ 486385 h 935355"/>
              <a:gd name="connsiteX10" fmla="*/ 0 w 1994535"/>
              <a:gd name="connsiteY10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4535" h="935355" fill="none" extrusionOk="0">
                <a:moveTo>
                  <a:pt x="0" y="0"/>
                </a:moveTo>
                <a:cubicBezTo>
                  <a:pt x="149383" y="7700"/>
                  <a:pt x="331037" y="-11812"/>
                  <a:pt x="624954" y="0"/>
                </a:cubicBezTo>
                <a:cubicBezTo>
                  <a:pt x="918871" y="11812"/>
                  <a:pt x="1035645" y="12523"/>
                  <a:pt x="1289799" y="0"/>
                </a:cubicBezTo>
                <a:cubicBezTo>
                  <a:pt x="1543954" y="-12523"/>
                  <a:pt x="1642466" y="-14212"/>
                  <a:pt x="1994535" y="0"/>
                </a:cubicBezTo>
                <a:cubicBezTo>
                  <a:pt x="1993630" y="205561"/>
                  <a:pt x="1984440" y="317281"/>
                  <a:pt x="1994535" y="448970"/>
                </a:cubicBezTo>
                <a:cubicBezTo>
                  <a:pt x="2004631" y="580659"/>
                  <a:pt x="1981668" y="792614"/>
                  <a:pt x="1994535" y="935355"/>
                </a:cubicBezTo>
                <a:cubicBezTo>
                  <a:pt x="1807548" y="914943"/>
                  <a:pt x="1490925" y="924850"/>
                  <a:pt x="1309745" y="935355"/>
                </a:cubicBezTo>
                <a:cubicBezTo>
                  <a:pt x="1128565" y="945861"/>
                  <a:pt x="846804" y="917088"/>
                  <a:pt x="644900" y="935355"/>
                </a:cubicBezTo>
                <a:cubicBezTo>
                  <a:pt x="442997" y="953622"/>
                  <a:pt x="199689" y="919767"/>
                  <a:pt x="0" y="935355"/>
                </a:cubicBezTo>
                <a:cubicBezTo>
                  <a:pt x="9223" y="831122"/>
                  <a:pt x="15736" y="583805"/>
                  <a:pt x="0" y="486385"/>
                </a:cubicBezTo>
                <a:cubicBezTo>
                  <a:pt x="-15736" y="388965"/>
                  <a:pt x="20162" y="165527"/>
                  <a:pt x="0" y="0"/>
                </a:cubicBezTo>
                <a:close/>
              </a:path>
              <a:path w="1994535" h="935355" stroke="0" extrusionOk="0">
                <a:moveTo>
                  <a:pt x="0" y="0"/>
                </a:moveTo>
                <a:cubicBezTo>
                  <a:pt x="325830" y="29166"/>
                  <a:pt x="446588" y="-11459"/>
                  <a:pt x="664845" y="0"/>
                </a:cubicBezTo>
                <a:cubicBezTo>
                  <a:pt x="883103" y="11459"/>
                  <a:pt x="1220705" y="12315"/>
                  <a:pt x="1369581" y="0"/>
                </a:cubicBezTo>
                <a:cubicBezTo>
                  <a:pt x="1518457" y="-12315"/>
                  <a:pt x="1691313" y="-5550"/>
                  <a:pt x="1994535" y="0"/>
                </a:cubicBezTo>
                <a:cubicBezTo>
                  <a:pt x="1995730" y="160483"/>
                  <a:pt x="1990725" y="357859"/>
                  <a:pt x="1994535" y="448970"/>
                </a:cubicBezTo>
                <a:cubicBezTo>
                  <a:pt x="1998346" y="540081"/>
                  <a:pt x="2011517" y="789743"/>
                  <a:pt x="1994535" y="935355"/>
                </a:cubicBezTo>
                <a:cubicBezTo>
                  <a:pt x="1826864" y="902881"/>
                  <a:pt x="1596598" y="933935"/>
                  <a:pt x="1329690" y="935355"/>
                </a:cubicBezTo>
                <a:cubicBezTo>
                  <a:pt x="1062783" y="936775"/>
                  <a:pt x="791009" y="924097"/>
                  <a:pt x="624954" y="935355"/>
                </a:cubicBezTo>
                <a:cubicBezTo>
                  <a:pt x="458899" y="946613"/>
                  <a:pt x="187299" y="961546"/>
                  <a:pt x="0" y="935355"/>
                </a:cubicBezTo>
                <a:cubicBezTo>
                  <a:pt x="20441" y="749298"/>
                  <a:pt x="-20578" y="624107"/>
                  <a:pt x="0" y="467678"/>
                </a:cubicBezTo>
                <a:cubicBezTo>
                  <a:pt x="20578" y="311249"/>
                  <a:pt x="-22870" y="98883"/>
                  <a:pt x="0" y="0"/>
                </a:cubicBezTo>
                <a:close/>
              </a:path>
            </a:pathLst>
          </a:cu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  <a:prstDash val="lgDash"/>
            <a:extLst>
              <a:ext uri="{C807C97D-BFC1-408E-A445-0C87EB9F89A2}">
                <ask:lineSketchStyleProps xmlns:ask="http://schemas.microsoft.com/office/drawing/2018/sketchyshapes" sd="78229488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 definieren gebeurtenissen</a:t>
            </a:r>
          </a:p>
          <a:p>
            <a:pPr algn="ctr"/>
            <a:endParaRPr lang="en-NL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66FA1E-7832-9646-AABE-96A9CE564402}"/>
              </a:ext>
            </a:extLst>
          </p:cNvPr>
          <p:cNvSpPr/>
          <p:nvPr/>
        </p:nvSpPr>
        <p:spPr>
          <a:xfrm>
            <a:off x="7475218" y="2906439"/>
            <a:ext cx="1994535" cy="935355"/>
          </a:xfrm>
          <a:custGeom>
            <a:avLst/>
            <a:gdLst>
              <a:gd name="connsiteX0" fmla="*/ 0 w 1994535"/>
              <a:gd name="connsiteY0" fmla="*/ 0 h 935355"/>
              <a:gd name="connsiteX1" fmla="*/ 644900 w 1994535"/>
              <a:gd name="connsiteY1" fmla="*/ 0 h 935355"/>
              <a:gd name="connsiteX2" fmla="*/ 1309745 w 1994535"/>
              <a:gd name="connsiteY2" fmla="*/ 0 h 935355"/>
              <a:gd name="connsiteX3" fmla="*/ 1994535 w 1994535"/>
              <a:gd name="connsiteY3" fmla="*/ 0 h 935355"/>
              <a:gd name="connsiteX4" fmla="*/ 1994535 w 1994535"/>
              <a:gd name="connsiteY4" fmla="*/ 467678 h 935355"/>
              <a:gd name="connsiteX5" fmla="*/ 1994535 w 1994535"/>
              <a:gd name="connsiteY5" fmla="*/ 935355 h 935355"/>
              <a:gd name="connsiteX6" fmla="*/ 1329690 w 1994535"/>
              <a:gd name="connsiteY6" fmla="*/ 935355 h 935355"/>
              <a:gd name="connsiteX7" fmla="*/ 704736 w 1994535"/>
              <a:gd name="connsiteY7" fmla="*/ 935355 h 935355"/>
              <a:gd name="connsiteX8" fmla="*/ 0 w 1994535"/>
              <a:gd name="connsiteY8" fmla="*/ 935355 h 935355"/>
              <a:gd name="connsiteX9" fmla="*/ 0 w 1994535"/>
              <a:gd name="connsiteY9" fmla="*/ 477031 h 935355"/>
              <a:gd name="connsiteX10" fmla="*/ 0 w 1994535"/>
              <a:gd name="connsiteY10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4535" h="935355" fill="none" extrusionOk="0">
                <a:moveTo>
                  <a:pt x="0" y="0"/>
                </a:moveTo>
                <a:cubicBezTo>
                  <a:pt x="181889" y="14803"/>
                  <a:pt x="384252" y="4152"/>
                  <a:pt x="644900" y="0"/>
                </a:cubicBezTo>
                <a:cubicBezTo>
                  <a:pt x="905548" y="-4152"/>
                  <a:pt x="1157001" y="29482"/>
                  <a:pt x="1309745" y="0"/>
                </a:cubicBezTo>
                <a:cubicBezTo>
                  <a:pt x="1462490" y="-29482"/>
                  <a:pt x="1690225" y="22841"/>
                  <a:pt x="1994535" y="0"/>
                </a:cubicBezTo>
                <a:cubicBezTo>
                  <a:pt x="1996228" y="189871"/>
                  <a:pt x="1972571" y="356013"/>
                  <a:pt x="1994535" y="467678"/>
                </a:cubicBezTo>
                <a:cubicBezTo>
                  <a:pt x="2016499" y="579343"/>
                  <a:pt x="2016434" y="755881"/>
                  <a:pt x="1994535" y="935355"/>
                </a:cubicBezTo>
                <a:cubicBezTo>
                  <a:pt x="1683825" y="928517"/>
                  <a:pt x="1637969" y="928981"/>
                  <a:pt x="1329690" y="935355"/>
                </a:cubicBezTo>
                <a:cubicBezTo>
                  <a:pt x="1021411" y="941729"/>
                  <a:pt x="980637" y="924142"/>
                  <a:pt x="704736" y="935355"/>
                </a:cubicBezTo>
                <a:cubicBezTo>
                  <a:pt x="428835" y="946568"/>
                  <a:pt x="157540" y="931867"/>
                  <a:pt x="0" y="935355"/>
                </a:cubicBezTo>
                <a:cubicBezTo>
                  <a:pt x="-22580" y="744854"/>
                  <a:pt x="-4740" y="684999"/>
                  <a:pt x="0" y="477031"/>
                </a:cubicBezTo>
                <a:cubicBezTo>
                  <a:pt x="4740" y="269063"/>
                  <a:pt x="-3990" y="147430"/>
                  <a:pt x="0" y="0"/>
                </a:cubicBezTo>
                <a:close/>
              </a:path>
              <a:path w="1994535" h="935355" stroke="0" extrusionOk="0">
                <a:moveTo>
                  <a:pt x="0" y="0"/>
                </a:moveTo>
                <a:cubicBezTo>
                  <a:pt x="183146" y="16752"/>
                  <a:pt x="477018" y="-13708"/>
                  <a:pt x="644900" y="0"/>
                </a:cubicBezTo>
                <a:cubicBezTo>
                  <a:pt x="812782" y="13708"/>
                  <a:pt x="993198" y="-4931"/>
                  <a:pt x="1249909" y="0"/>
                </a:cubicBezTo>
                <a:cubicBezTo>
                  <a:pt x="1506620" y="4931"/>
                  <a:pt x="1677564" y="24330"/>
                  <a:pt x="1994535" y="0"/>
                </a:cubicBezTo>
                <a:cubicBezTo>
                  <a:pt x="2006587" y="155960"/>
                  <a:pt x="2014965" y="350250"/>
                  <a:pt x="1994535" y="458324"/>
                </a:cubicBezTo>
                <a:cubicBezTo>
                  <a:pt x="1974105" y="566398"/>
                  <a:pt x="2011954" y="806188"/>
                  <a:pt x="1994535" y="935355"/>
                </a:cubicBezTo>
                <a:cubicBezTo>
                  <a:pt x="1784740" y="919768"/>
                  <a:pt x="1578028" y="926509"/>
                  <a:pt x="1369581" y="935355"/>
                </a:cubicBezTo>
                <a:cubicBezTo>
                  <a:pt x="1161134" y="944201"/>
                  <a:pt x="901398" y="962280"/>
                  <a:pt x="744626" y="935355"/>
                </a:cubicBezTo>
                <a:cubicBezTo>
                  <a:pt x="587855" y="908430"/>
                  <a:pt x="241828" y="925069"/>
                  <a:pt x="0" y="935355"/>
                </a:cubicBezTo>
                <a:cubicBezTo>
                  <a:pt x="-8958" y="837393"/>
                  <a:pt x="14138" y="697655"/>
                  <a:pt x="0" y="495738"/>
                </a:cubicBezTo>
                <a:cubicBezTo>
                  <a:pt x="-14138" y="293821"/>
                  <a:pt x="2061" y="134060"/>
                  <a:pt x="0" y="0"/>
                </a:cubicBezTo>
                <a:close/>
              </a:path>
            </a:pathLst>
          </a:cu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  <a:prstDash val="lg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Notificatiescenario's</a:t>
            </a:r>
          </a:p>
          <a:p>
            <a:pPr algn="ctr"/>
            <a:endParaRPr lang="en-NL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Rectangle 14">
            <a:hlinkClick r:id="rId5"/>
            <a:extLst>
              <a:ext uri="{FF2B5EF4-FFF2-40B4-BE49-F238E27FC236}">
                <a16:creationId xmlns:a16="http://schemas.microsoft.com/office/drawing/2014/main" id="{B9F572E6-E5B2-9141-86CB-326AB396E6E4}"/>
              </a:ext>
            </a:extLst>
          </p:cNvPr>
          <p:cNvSpPr/>
          <p:nvPr/>
        </p:nvSpPr>
        <p:spPr>
          <a:xfrm>
            <a:off x="5306377" y="2924744"/>
            <a:ext cx="1994535" cy="935355"/>
          </a:xfrm>
          <a:prstGeom prst="rect">
            <a:avLst/>
          </a:pr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Randvoorwaarden</a:t>
            </a:r>
          </a:p>
        </p:txBody>
      </p:sp>
      <p:sp>
        <p:nvSpPr>
          <p:cNvPr id="19" name="Rectangle 18">
            <a:hlinkClick r:id="rId6"/>
            <a:extLst>
              <a:ext uri="{FF2B5EF4-FFF2-40B4-BE49-F238E27FC236}">
                <a16:creationId xmlns:a16="http://schemas.microsoft.com/office/drawing/2014/main" id="{306BF505-C613-444F-8157-A60039A0D65B}"/>
              </a:ext>
            </a:extLst>
          </p:cNvPr>
          <p:cNvSpPr/>
          <p:nvPr/>
        </p:nvSpPr>
        <p:spPr>
          <a:xfrm>
            <a:off x="9620896" y="1801183"/>
            <a:ext cx="1994535" cy="935355"/>
          </a:xfrm>
          <a:custGeom>
            <a:avLst/>
            <a:gdLst>
              <a:gd name="connsiteX0" fmla="*/ 0 w 1994535"/>
              <a:gd name="connsiteY0" fmla="*/ 0 h 935355"/>
              <a:gd name="connsiteX1" fmla="*/ 684790 w 1994535"/>
              <a:gd name="connsiteY1" fmla="*/ 0 h 935355"/>
              <a:gd name="connsiteX2" fmla="*/ 1389526 w 1994535"/>
              <a:gd name="connsiteY2" fmla="*/ 0 h 935355"/>
              <a:gd name="connsiteX3" fmla="*/ 1994535 w 1994535"/>
              <a:gd name="connsiteY3" fmla="*/ 0 h 935355"/>
              <a:gd name="connsiteX4" fmla="*/ 1994535 w 1994535"/>
              <a:gd name="connsiteY4" fmla="*/ 439617 h 935355"/>
              <a:gd name="connsiteX5" fmla="*/ 1994535 w 1994535"/>
              <a:gd name="connsiteY5" fmla="*/ 935355 h 935355"/>
              <a:gd name="connsiteX6" fmla="*/ 1329690 w 1994535"/>
              <a:gd name="connsiteY6" fmla="*/ 935355 h 935355"/>
              <a:gd name="connsiteX7" fmla="*/ 624954 w 1994535"/>
              <a:gd name="connsiteY7" fmla="*/ 935355 h 935355"/>
              <a:gd name="connsiteX8" fmla="*/ 0 w 1994535"/>
              <a:gd name="connsiteY8" fmla="*/ 935355 h 935355"/>
              <a:gd name="connsiteX9" fmla="*/ 0 w 1994535"/>
              <a:gd name="connsiteY9" fmla="*/ 467678 h 935355"/>
              <a:gd name="connsiteX10" fmla="*/ 0 w 1994535"/>
              <a:gd name="connsiteY10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4535" h="935355" fill="none" extrusionOk="0">
                <a:moveTo>
                  <a:pt x="0" y="0"/>
                </a:moveTo>
                <a:cubicBezTo>
                  <a:pt x="330874" y="-8269"/>
                  <a:pt x="424517" y="-7205"/>
                  <a:pt x="684790" y="0"/>
                </a:cubicBezTo>
                <a:cubicBezTo>
                  <a:pt x="945063" y="7205"/>
                  <a:pt x="1094501" y="19900"/>
                  <a:pt x="1389526" y="0"/>
                </a:cubicBezTo>
                <a:cubicBezTo>
                  <a:pt x="1684551" y="-19900"/>
                  <a:pt x="1793651" y="28772"/>
                  <a:pt x="1994535" y="0"/>
                </a:cubicBezTo>
                <a:cubicBezTo>
                  <a:pt x="2011345" y="165727"/>
                  <a:pt x="2000644" y="296795"/>
                  <a:pt x="1994535" y="439617"/>
                </a:cubicBezTo>
                <a:cubicBezTo>
                  <a:pt x="1988426" y="582439"/>
                  <a:pt x="2001953" y="729295"/>
                  <a:pt x="1994535" y="935355"/>
                </a:cubicBezTo>
                <a:cubicBezTo>
                  <a:pt x="1754496" y="921638"/>
                  <a:pt x="1580629" y="956402"/>
                  <a:pt x="1329690" y="935355"/>
                </a:cubicBezTo>
                <a:cubicBezTo>
                  <a:pt x="1078752" y="914308"/>
                  <a:pt x="866048" y="935313"/>
                  <a:pt x="624954" y="935355"/>
                </a:cubicBezTo>
                <a:cubicBezTo>
                  <a:pt x="383860" y="935397"/>
                  <a:pt x="270516" y="951094"/>
                  <a:pt x="0" y="935355"/>
                </a:cubicBezTo>
                <a:cubicBezTo>
                  <a:pt x="10123" y="763962"/>
                  <a:pt x="21229" y="641254"/>
                  <a:pt x="0" y="467678"/>
                </a:cubicBezTo>
                <a:cubicBezTo>
                  <a:pt x="-21229" y="294102"/>
                  <a:pt x="-11307" y="215401"/>
                  <a:pt x="0" y="0"/>
                </a:cubicBezTo>
                <a:close/>
              </a:path>
              <a:path w="1994535" h="935355" stroke="0" extrusionOk="0">
                <a:moveTo>
                  <a:pt x="0" y="0"/>
                </a:moveTo>
                <a:cubicBezTo>
                  <a:pt x="241898" y="22568"/>
                  <a:pt x="411226" y="-21397"/>
                  <a:pt x="605009" y="0"/>
                </a:cubicBezTo>
                <a:cubicBezTo>
                  <a:pt x="798792" y="21397"/>
                  <a:pt x="988385" y="26644"/>
                  <a:pt x="1289799" y="0"/>
                </a:cubicBezTo>
                <a:cubicBezTo>
                  <a:pt x="1591213" y="-26644"/>
                  <a:pt x="1743340" y="31223"/>
                  <a:pt x="1994535" y="0"/>
                </a:cubicBezTo>
                <a:cubicBezTo>
                  <a:pt x="1992919" y="208782"/>
                  <a:pt x="1999169" y="267174"/>
                  <a:pt x="1994535" y="448970"/>
                </a:cubicBezTo>
                <a:cubicBezTo>
                  <a:pt x="1989902" y="630766"/>
                  <a:pt x="2003841" y="759771"/>
                  <a:pt x="1994535" y="935355"/>
                </a:cubicBezTo>
                <a:cubicBezTo>
                  <a:pt x="1778145" y="944268"/>
                  <a:pt x="1511757" y="966537"/>
                  <a:pt x="1329690" y="935355"/>
                </a:cubicBezTo>
                <a:cubicBezTo>
                  <a:pt x="1147624" y="904173"/>
                  <a:pt x="904961" y="949274"/>
                  <a:pt x="684790" y="935355"/>
                </a:cubicBezTo>
                <a:cubicBezTo>
                  <a:pt x="464619" y="921436"/>
                  <a:pt x="336003" y="967076"/>
                  <a:pt x="0" y="935355"/>
                </a:cubicBezTo>
                <a:cubicBezTo>
                  <a:pt x="-18629" y="788112"/>
                  <a:pt x="2501" y="631783"/>
                  <a:pt x="0" y="458324"/>
                </a:cubicBezTo>
                <a:cubicBezTo>
                  <a:pt x="-2501" y="284865"/>
                  <a:pt x="-20433" y="104774"/>
                  <a:pt x="0" y="0"/>
                </a:cubicBezTo>
                <a:close/>
              </a:path>
            </a:pathLst>
          </a:cu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2546928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Notificeren</a:t>
            </a: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Architectuur</a:t>
            </a:r>
          </a:p>
        </p:txBody>
      </p:sp>
      <p:sp>
        <p:nvSpPr>
          <p:cNvPr id="36" name="Rectangle 35">
            <a:hlinkClick r:id="rId7"/>
            <a:extLst>
              <a:ext uri="{FF2B5EF4-FFF2-40B4-BE49-F238E27FC236}">
                <a16:creationId xmlns:a16="http://schemas.microsoft.com/office/drawing/2014/main" id="{7069397F-8A41-214D-A84B-C0B86FD5A3B6}"/>
              </a:ext>
            </a:extLst>
          </p:cNvPr>
          <p:cNvSpPr/>
          <p:nvPr/>
        </p:nvSpPr>
        <p:spPr>
          <a:xfrm>
            <a:off x="5321140" y="1804510"/>
            <a:ext cx="1994535" cy="935355"/>
          </a:xfrm>
          <a:prstGeom prst="rect">
            <a:avLst/>
          </a:pr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Introductie</a:t>
            </a: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van notificeren</a:t>
            </a:r>
          </a:p>
        </p:txBody>
      </p:sp>
      <p:sp>
        <p:nvSpPr>
          <p:cNvPr id="37" name="Rectangle 36">
            <a:hlinkClick r:id="rId8"/>
            <a:extLst>
              <a:ext uri="{FF2B5EF4-FFF2-40B4-BE49-F238E27FC236}">
                <a16:creationId xmlns:a16="http://schemas.microsoft.com/office/drawing/2014/main" id="{A27CBBBD-5212-EF47-9E9D-BA6E4AB4AE1E}"/>
              </a:ext>
            </a:extLst>
          </p:cNvPr>
          <p:cNvSpPr/>
          <p:nvPr/>
        </p:nvSpPr>
        <p:spPr>
          <a:xfrm>
            <a:off x="7471018" y="1801183"/>
            <a:ext cx="1994535" cy="935355"/>
          </a:xfrm>
          <a:prstGeom prst="rect">
            <a:avLst/>
          </a:prstGeom>
          <a:solidFill>
            <a:srgbClr val="E3ED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Waarom</a:t>
            </a:r>
          </a:p>
          <a:p>
            <a:pPr algn="ctr"/>
            <a:r>
              <a:rPr lang="en-NL" sz="12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notificeren</a:t>
            </a:r>
          </a:p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3DCC05-3295-5344-96B4-B6383FED06DD}"/>
              </a:ext>
            </a:extLst>
          </p:cNvPr>
          <p:cNvSpPr txBox="1"/>
          <p:nvPr/>
        </p:nvSpPr>
        <p:spPr>
          <a:xfrm>
            <a:off x="5226367" y="676599"/>
            <a:ext cx="19059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400"/>
              <a:t>Github Repository 2</a:t>
            </a:r>
          </a:p>
          <a:p>
            <a:r>
              <a:rPr lang="en-NL"/>
              <a:t>Notificatieservices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9471450-DC9F-8344-A7D5-6782648D7ADF}"/>
              </a:ext>
            </a:extLst>
          </p:cNvPr>
          <p:cNvSpPr txBox="1"/>
          <p:nvPr/>
        </p:nvSpPr>
        <p:spPr>
          <a:xfrm>
            <a:off x="480852" y="713194"/>
            <a:ext cx="31018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400"/>
              <a:t>Github Repository 1</a:t>
            </a:r>
          </a:p>
          <a:p>
            <a:r>
              <a:rPr lang="en-NL"/>
              <a:t>NL GOV profile for CloudEvents</a:t>
            </a:r>
          </a:p>
        </p:txBody>
      </p:sp>
      <p:sp>
        <p:nvSpPr>
          <p:cNvPr id="21" name="Rectangle 20">
            <a:hlinkClick r:id="rId9"/>
            <a:extLst>
              <a:ext uri="{FF2B5EF4-FFF2-40B4-BE49-F238E27FC236}">
                <a16:creationId xmlns:a16="http://schemas.microsoft.com/office/drawing/2014/main" id="{DF2EC5A6-79BA-0A45-A41A-AF192A92DF1B}"/>
              </a:ext>
            </a:extLst>
          </p:cNvPr>
          <p:cNvSpPr/>
          <p:nvPr/>
        </p:nvSpPr>
        <p:spPr>
          <a:xfrm>
            <a:off x="550358" y="1297969"/>
            <a:ext cx="1281477" cy="27755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>
                <a:solidFill>
                  <a:sysClr val="windowText" lastClr="000000"/>
                </a:solidFill>
              </a:rPr>
              <a:t>Github</a:t>
            </a:r>
          </a:p>
        </p:txBody>
      </p:sp>
      <p:sp>
        <p:nvSpPr>
          <p:cNvPr id="56" name="Rectangle 55">
            <a:hlinkClick r:id="rId3"/>
            <a:extLst>
              <a:ext uri="{FF2B5EF4-FFF2-40B4-BE49-F238E27FC236}">
                <a16:creationId xmlns:a16="http://schemas.microsoft.com/office/drawing/2014/main" id="{69E71203-B2D7-F948-9926-499D02159CD0}"/>
              </a:ext>
            </a:extLst>
          </p:cNvPr>
          <p:cNvSpPr/>
          <p:nvPr/>
        </p:nvSpPr>
        <p:spPr>
          <a:xfrm>
            <a:off x="1901341" y="1294562"/>
            <a:ext cx="1281477" cy="27755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>
                <a:solidFill>
                  <a:sysClr val="windowText" lastClr="000000"/>
                </a:solidFill>
              </a:rPr>
              <a:t>Github Pages</a:t>
            </a:r>
          </a:p>
        </p:txBody>
      </p:sp>
      <p:sp>
        <p:nvSpPr>
          <p:cNvPr id="57" name="Rectangle 56">
            <a:hlinkClick r:id="rId10"/>
            <a:extLst>
              <a:ext uri="{FF2B5EF4-FFF2-40B4-BE49-F238E27FC236}">
                <a16:creationId xmlns:a16="http://schemas.microsoft.com/office/drawing/2014/main" id="{D1C0F2C1-DE7F-B549-805C-71BCA6292598}"/>
              </a:ext>
            </a:extLst>
          </p:cNvPr>
          <p:cNvSpPr/>
          <p:nvPr/>
        </p:nvSpPr>
        <p:spPr>
          <a:xfrm>
            <a:off x="5323953" y="1299392"/>
            <a:ext cx="1281477" cy="27755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>
                <a:solidFill>
                  <a:sysClr val="windowText" lastClr="000000"/>
                </a:solidFill>
              </a:rPr>
              <a:t>Github</a:t>
            </a:r>
          </a:p>
        </p:txBody>
      </p:sp>
      <p:sp>
        <p:nvSpPr>
          <p:cNvPr id="58" name="Rectangle 57">
            <a:hlinkClick r:id="rId11"/>
            <a:extLst>
              <a:ext uri="{FF2B5EF4-FFF2-40B4-BE49-F238E27FC236}">
                <a16:creationId xmlns:a16="http://schemas.microsoft.com/office/drawing/2014/main" id="{0C5A05B1-7075-214C-9C31-264F71AA0CE5}"/>
              </a:ext>
            </a:extLst>
          </p:cNvPr>
          <p:cNvSpPr/>
          <p:nvPr/>
        </p:nvSpPr>
        <p:spPr>
          <a:xfrm>
            <a:off x="6674936" y="1295985"/>
            <a:ext cx="1281477" cy="27755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2700000" scaled="1"/>
            <a:tileRect/>
          </a:gra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>
                <a:solidFill>
                  <a:sysClr val="windowText" lastClr="000000"/>
                </a:solidFill>
              </a:rPr>
              <a:t>Github Pages</a:t>
            </a:r>
          </a:p>
        </p:txBody>
      </p:sp>
      <p:sp>
        <p:nvSpPr>
          <p:cNvPr id="59" name="Rectangle 58">
            <a:hlinkClick r:id="rId12"/>
            <a:extLst>
              <a:ext uri="{FF2B5EF4-FFF2-40B4-BE49-F238E27FC236}">
                <a16:creationId xmlns:a16="http://schemas.microsoft.com/office/drawing/2014/main" id="{DEA85213-F3A7-3D49-93F8-F2972769F120}"/>
              </a:ext>
            </a:extLst>
          </p:cNvPr>
          <p:cNvSpPr/>
          <p:nvPr/>
        </p:nvSpPr>
        <p:spPr>
          <a:xfrm>
            <a:off x="547544" y="4192503"/>
            <a:ext cx="1994535" cy="451725"/>
          </a:xfrm>
          <a:prstGeom prst="rect">
            <a:avLst/>
          </a:prstGeom>
          <a:solidFill>
            <a:srgbClr val="E2EDFF"/>
          </a:solidFill>
          <a:ln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994535"/>
                      <a:gd name="connsiteY0" fmla="*/ 0 h 451725"/>
                      <a:gd name="connsiteX1" fmla="*/ 704736 w 1994535"/>
                      <a:gd name="connsiteY1" fmla="*/ 0 h 451725"/>
                      <a:gd name="connsiteX2" fmla="*/ 1389526 w 1994535"/>
                      <a:gd name="connsiteY2" fmla="*/ 0 h 451725"/>
                      <a:gd name="connsiteX3" fmla="*/ 1994535 w 1994535"/>
                      <a:gd name="connsiteY3" fmla="*/ 0 h 451725"/>
                      <a:gd name="connsiteX4" fmla="*/ 1994535 w 1994535"/>
                      <a:gd name="connsiteY4" fmla="*/ 451725 h 451725"/>
                      <a:gd name="connsiteX5" fmla="*/ 1369581 w 1994535"/>
                      <a:gd name="connsiteY5" fmla="*/ 451725 h 451725"/>
                      <a:gd name="connsiteX6" fmla="*/ 704736 w 1994535"/>
                      <a:gd name="connsiteY6" fmla="*/ 451725 h 451725"/>
                      <a:gd name="connsiteX7" fmla="*/ 0 w 1994535"/>
                      <a:gd name="connsiteY7" fmla="*/ 451725 h 451725"/>
                      <a:gd name="connsiteX8" fmla="*/ 0 w 1994535"/>
                      <a:gd name="connsiteY8" fmla="*/ 0 h 451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535" h="451725" fill="none" extrusionOk="0">
                        <a:moveTo>
                          <a:pt x="0" y="0"/>
                        </a:moveTo>
                        <a:cubicBezTo>
                          <a:pt x="156724" y="1907"/>
                          <a:pt x="410693" y="-28624"/>
                          <a:pt x="704736" y="0"/>
                        </a:cubicBezTo>
                        <a:cubicBezTo>
                          <a:pt x="998779" y="28624"/>
                          <a:pt x="1133391" y="-1884"/>
                          <a:pt x="1389526" y="0"/>
                        </a:cubicBezTo>
                        <a:cubicBezTo>
                          <a:pt x="1645661" y="1884"/>
                          <a:pt x="1827956" y="-1732"/>
                          <a:pt x="1994535" y="0"/>
                        </a:cubicBezTo>
                        <a:cubicBezTo>
                          <a:pt x="1992110" y="91276"/>
                          <a:pt x="1976865" y="340867"/>
                          <a:pt x="1994535" y="451725"/>
                        </a:cubicBezTo>
                        <a:cubicBezTo>
                          <a:pt x="1868426" y="442476"/>
                          <a:pt x="1534058" y="460106"/>
                          <a:pt x="1369581" y="451725"/>
                        </a:cubicBezTo>
                        <a:cubicBezTo>
                          <a:pt x="1205104" y="443344"/>
                          <a:pt x="899213" y="424420"/>
                          <a:pt x="704736" y="451725"/>
                        </a:cubicBezTo>
                        <a:cubicBezTo>
                          <a:pt x="510260" y="479030"/>
                          <a:pt x="160281" y="450058"/>
                          <a:pt x="0" y="451725"/>
                        </a:cubicBezTo>
                        <a:cubicBezTo>
                          <a:pt x="-2525" y="310172"/>
                          <a:pt x="-9831" y="220696"/>
                          <a:pt x="0" y="0"/>
                        </a:cubicBezTo>
                        <a:close/>
                      </a:path>
                      <a:path w="1994535" h="451725" stroke="0" extrusionOk="0">
                        <a:moveTo>
                          <a:pt x="0" y="0"/>
                        </a:moveTo>
                        <a:cubicBezTo>
                          <a:pt x="183146" y="16752"/>
                          <a:pt x="477018" y="-13708"/>
                          <a:pt x="644900" y="0"/>
                        </a:cubicBezTo>
                        <a:cubicBezTo>
                          <a:pt x="812782" y="13708"/>
                          <a:pt x="993198" y="-4931"/>
                          <a:pt x="1249909" y="0"/>
                        </a:cubicBezTo>
                        <a:cubicBezTo>
                          <a:pt x="1506620" y="4931"/>
                          <a:pt x="1677564" y="24330"/>
                          <a:pt x="1994535" y="0"/>
                        </a:cubicBezTo>
                        <a:cubicBezTo>
                          <a:pt x="1988018" y="90357"/>
                          <a:pt x="1989826" y="263480"/>
                          <a:pt x="1994535" y="451725"/>
                        </a:cubicBezTo>
                        <a:cubicBezTo>
                          <a:pt x="1861710" y="461691"/>
                          <a:pt x="1552008" y="446828"/>
                          <a:pt x="1369581" y="451725"/>
                        </a:cubicBezTo>
                        <a:cubicBezTo>
                          <a:pt x="1187154" y="456622"/>
                          <a:pt x="953433" y="424280"/>
                          <a:pt x="664845" y="451725"/>
                        </a:cubicBezTo>
                        <a:cubicBezTo>
                          <a:pt x="376257" y="479170"/>
                          <a:pt x="152729" y="482171"/>
                          <a:pt x="0" y="451725"/>
                        </a:cubicBezTo>
                        <a:cubicBezTo>
                          <a:pt x="-13337" y="318055"/>
                          <a:pt x="-6760" y="1077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 Webhooks</a:t>
            </a:r>
            <a:endParaRPr lang="en-NL" sz="14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NL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0" name="Rectangle 59">
            <a:hlinkClick r:id="rId13"/>
            <a:extLst>
              <a:ext uri="{FF2B5EF4-FFF2-40B4-BE49-F238E27FC236}">
                <a16:creationId xmlns:a16="http://schemas.microsoft.com/office/drawing/2014/main" id="{67160DF9-BFD5-2E48-A938-F895A85FB1ED}"/>
              </a:ext>
            </a:extLst>
          </p:cNvPr>
          <p:cNvSpPr/>
          <p:nvPr/>
        </p:nvSpPr>
        <p:spPr>
          <a:xfrm>
            <a:off x="547544" y="3557723"/>
            <a:ext cx="1994535" cy="451725"/>
          </a:xfrm>
          <a:prstGeom prst="rect">
            <a:avLst/>
          </a:prstGeom>
          <a:solidFill>
            <a:srgbClr val="E2EDFF"/>
          </a:solidFill>
          <a:ln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994535"/>
                      <a:gd name="connsiteY0" fmla="*/ 0 h 451725"/>
                      <a:gd name="connsiteX1" fmla="*/ 704736 w 1994535"/>
                      <a:gd name="connsiteY1" fmla="*/ 0 h 451725"/>
                      <a:gd name="connsiteX2" fmla="*/ 1389526 w 1994535"/>
                      <a:gd name="connsiteY2" fmla="*/ 0 h 451725"/>
                      <a:gd name="connsiteX3" fmla="*/ 1994535 w 1994535"/>
                      <a:gd name="connsiteY3" fmla="*/ 0 h 451725"/>
                      <a:gd name="connsiteX4" fmla="*/ 1994535 w 1994535"/>
                      <a:gd name="connsiteY4" fmla="*/ 451725 h 451725"/>
                      <a:gd name="connsiteX5" fmla="*/ 1369581 w 1994535"/>
                      <a:gd name="connsiteY5" fmla="*/ 451725 h 451725"/>
                      <a:gd name="connsiteX6" fmla="*/ 704736 w 1994535"/>
                      <a:gd name="connsiteY6" fmla="*/ 451725 h 451725"/>
                      <a:gd name="connsiteX7" fmla="*/ 0 w 1994535"/>
                      <a:gd name="connsiteY7" fmla="*/ 451725 h 451725"/>
                      <a:gd name="connsiteX8" fmla="*/ 0 w 1994535"/>
                      <a:gd name="connsiteY8" fmla="*/ 0 h 451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535" h="451725" fill="none" extrusionOk="0">
                        <a:moveTo>
                          <a:pt x="0" y="0"/>
                        </a:moveTo>
                        <a:cubicBezTo>
                          <a:pt x="156724" y="1907"/>
                          <a:pt x="410693" y="-28624"/>
                          <a:pt x="704736" y="0"/>
                        </a:cubicBezTo>
                        <a:cubicBezTo>
                          <a:pt x="998779" y="28624"/>
                          <a:pt x="1133391" y="-1884"/>
                          <a:pt x="1389526" y="0"/>
                        </a:cubicBezTo>
                        <a:cubicBezTo>
                          <a:pt x="1645661" y="1884"/>
                          <a:pt x="1827956" y="-1732"/>
                          <a:pt x="1994535" y="0"/>
                        </a:cubicBezTo>
                        <a:cubicBezTo>
                          <a:pt x="1992110" y="91276"/>
                          <a:pt x="1976865" y="340867"/>
                          <a:pt x="1994535" y="451725"/>
                        </a:cubicBezTo>
                        <a:cubicBezTo>
                          <a:pt x="1868426" y="442476"/>
                          <a:pt x="1534058" y="460106"/>
                          <a:pt x="1369581" y="451725"/>
                        </a:cubicBezTo>
                        <a:cubicBezTo>
                          <a:pt x="1205104" y="443344"/>
                          <a:pt x="899213" y="424420"/>
                          <a:pt x="704736" y="451725"/>
                        </a:cubicBezTo>
                        <a:cubicBezTo>
                          <a:pt x="510260" y="479030"/>
                          <a:pt x="160281" y="450058"/>
                          <a:pt x="0" y="451725"/>
                        </a:cubicBezTo>
                        <a:cubicBezTo>
                          <a:pt x="-2525" y="310172"/>
                          <a:pt x="-9831" y="220696"/>
                          <a:pt x="0" y="0"/>
                        </a:cubicBezTo>
                        <a:close/>
                      </a:path>
                      <a:path w="1994535" h="451725" stroke="0" extrusionOk="0">
                        <a:moveTo>
                          <a:pt x="0" y="0"/>
                        </a:moveTo>
                        <a:cubicBezTo>
                          <a:pt x="183146" y="16752"/>
                          <a:pt x="477018" y="-13708"/>
                          <a:pt x="644900" y="0"/>
                        </a:cubicBezTo>
                        <a:cubicBezTo>
                          <a:pt x="812782" y="13708"/>
                          <a:pt x="993198" y="-4931"/>
                          <a:pt x="1249909" y="0"/>
                        </a:cubicBezTo>
                        <a:cubicBezTo>
                          <a:pt x="1506620" y="4931"/>
                          <a:pt x="1677564" y="24330"/>
                          <a:pt x="1994535" y="0"/>
                        </a:cubicBezTo>
                        <a:cubicBezTo>
                          <a:pt x="1988018" y="90357"/>
                          <a:pt x="1989826" y="263480"/>
                          <a:pt x="1994535" y="451725"/>
                        </a:cubicBezTo>
                        <a:cubicBezTo>
                          <a:pt x="1861710" y="461691"/>
                          <a:pt x="1552008" y="446828"/>
                          <a:pt x="1369581" y="451725"/>
                        </a:cubicBezTo>
                        <a:cubicBezTo>
                          <a:pt x="1187154" y="456622"/>
                          <a:pt x="953433" y="424280"/>
                          <a:pt x="664845" y="451725"/>
                        </a:cubicBezTo>
                        <a:cubicBezTo>
                          <a:pt x="376257" y="479170"/>
                          <a:pt x="152729" y="482171"/>
                          <a:pt x="0" y="451725"/>
                        </a:cubicBezTo>
                        <a:cubicBezTo>
                          <a:pt x="-13337" y="318055"/>
                          <a:pt x="-6760" y="1077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Handreiking HTTP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D2EFBEA-912D-3F4A-BA70-8EA26FA1B26A}"/>
              </a:ext>
            </a:extLst>
          </p:cNvPr>
          <p:cNvSpPr txBox="1"/>
          <p:nvPr/>
        </p:nvSpPr>
        <p:spPr>
          <a:xfrm>
            <a:off x="4645421" y="137855"/>
            <a:ext cx="73549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400" dirty="0"/>
              <a:t>Meeste documenten staan al als concept online. Eind juni zal nog een laatste update plaatsvinden.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AFCED75A-CFD4-3649-9091-C2AFADB9CB09}"/>
              </a:ext>
            </a:extLst>
          </p:cNvPr>
          <p:cNvSpPr txBox="1"/>
          <p:nvPr/>
        </p:nvSpPr>
        <p:spPr>
          <a:xfrm>
            <a:off x="100754" y="91766"/>
            <a:ext cx="1357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>
                <a:solidFill>
                  <a:srgbClr val="027BC7"/>
                </a:solidFill>
              </a:rPr>
              <a:t>Deliverables</a:t>
            </a:r>
          </a:p>
        </p:txBody>
      </p:sp>
    </p:spTree>
    <p:extLst>
      <p:ext uri="{BB962C8B-B14F-4D97-AF65-F5344CB8AC3E}">
        <p14:creationId xmlns:p14="http://schemas.microsoft.com/office/powerpoint/2010/main" val="23805077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593A31B-749B-B743-A21F-7E500245AB39}"/>
              </a:ext>
            </a:extLst>
          </p:cNvPr>
          <p:cNvSpPr/>
          <p:nvPr/>
        </p:nvSpPr>
        <p:spPr>
          <a:xfrm>
            <a:off x="5812807" y="685800"/>
            <a:ext cx="5852025" cy="5705856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A23A05-431B-2E4D-8024-6681E777EF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600"/>
          <a:stretch/>
        </p:blipFill>
        <p:spPr>
          <a:xfrm>
            <a:off x="5825000" y="685800"/>
            <a:ext cx="5839833" cy="15361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1F8545-24D3-174B-816F-C3B8431FBC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44"/>
          <a:stretch/>
        </p:blipFill>
        <p:spPr>
          <a:xfrm>
            <a:off x="5825000" y="2322576"/>
            <a:ext cx="5839833" cy="38922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FAFDA62-C238-1144-85D5-73C0D437C1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167" y="666786"/>
            <a:ext cx="4937761" cy="57248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895D184-AB26-8C43-8ABB-7054CBB3FB81}"/>
              </a:ext>
            </a:extLst>
          </p:cNvPr>
          <p:cNvSpPr txBox="1"/>
          <p:nvPr/>
        </p:nvSpPr>
        <p:spPr>
          <a:xfrm>
            <a:off x="5730240" y="170688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/>
              <a:t>Github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16ECA2-A763-E146-A0B9-7729A0F8231B}"/>
              </a:ext>
            </a:extLst>
          </p:cNvPr>
          <p:cNvSpPr txBox="1"/>
          <p:nvPr/>
        </p:nvSpPr>
        <p:spPr>
          <a:xfrm>
            <a:off x="460248" y="170688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/>
              <a:t>Pleio</a:t>
            </a:r>
          </a:p>
        </p:txBody>
      </p:sp>
    </p:spTree>
    <p:extLst>
      <p:ext uri="{BB962C8B-B14F-4D97-AF65-F5344CB8AC3E}">
        <p14:creationId xmlns:p14="http://schemas.microsoft.com/office/powerpoint/2010/main" val="9394870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58FC7EF-F641-2243-8E41-A4E27967D4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" b="15866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8" name="Tekstvak 6">
            <a:extLst>
              <a:ext uri="{FF2B5EF4-FFF2-40B4-BE49-F238E27FC236}">
                <a16:creationId xmlns:a16="http://schemas.microsoft.com/office/drawing/2014/main" id="{69400DF2-0232-BB4D-8289-3932671D5228}"/>
              </a:ext>
            </a:extLst>
          </p:cNvPr>
          <p:cNvSpPr txBox="1"/>
          <p:nvPr/>
        </p:nvSpPr>
        <p:spPr>
          <a:xfrm>
            <a:off x="10574239" y="6547771"/>
            <a:ext cx="16033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00" err="1"/>
              <a:t>Unsplash</a:t>
            </a:r>
            <a:r>
              <a:rPr lang="nl-NL" sz="1000"/>
              <a:t>, © Wesley </a:t>
            </a:r>
            <a:r>
              <a:rPr lang="nl-NL" sz="1000" err="1"/>
              <a:t>Tingey</a:t>
            </a:r>
            <a:endParaRPr lang="nl-NL" sz="1000"/>
          </a:p>
        </p:txBody>
      </p:sp>
    </p:spTree>
    <p:extLst>
      <p:ext uri="{BB962C8B-B14F-4D97-AF65-F5344CB8AC3E}">
        <p14:creationId xmlns:p14="http://schemas.microsoft.com/office/powerpoint/2010/main" val="1047164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536D0E-2E1E-C344-A830-C4CA3A0B5C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09" b="6082"/>
          <a:stretch/>
        </p:blipFill>
        <p:spPr>
          <a:xfrm>
            <a:off x="2212" y="0"/>
            <a:ext cx="12184910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F363BABE-2CF0-A345-BCAC-6134FF13DFA5}"/>
              </a:ext>
            </a:extLst>
          </p:cNvPr>
          <p:cNvSpPr/>
          <p:nvPr/>
        </p:nvSpPr>
        <p:spPr>
          <a:xfrm rot="16200000">
            <a:off x="5688617" y="-5688616"/>
            <a:ext cx="804671" cy="12181903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  <a:alpha val="0"/>
                </a:schemeClr>
              </a:gs>
              <a:gs pos="3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Title 19">
            <a:extLst>
              <a:ext uri="{FF2B5EF4-FFF2-40B4-BE49-F238E27FC236}">
                <a16:creationId xmlns:a16="http://schemas.microsoft.com/office/drawing/2014/main" id="{84184383-6E74-124D-ABE5-205C47631CFC}"/>
              </a:ext>
            </a:extLst>
          </p:cNvPr>
          <p:cNvSpPr txBox="1">
            <a:spLocks/>
          </p:cNvSpPr>
          <p:nvPr/>
        </p:nvSpPr>
        <p:spPr>
          <a:xfrm>
            <a:off x="118871" y="76293"/>
            <a:ext cx="10553782" cy="633798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Voorbeeld</a:t>
            </a:r>
            <a:r>
              <a:rPr lang="en-US" dirty="0"/>
              <a:t> </a:t>
            </a:r>
            <a:r>
              <a:rPr lang="en-US" dirty="0" err="1"/>
              <a:t>zaakgericht</a:t>
            </a:r>
            <a:r>
              <a:rPr lang="en-US" dirty="0"/>
              <a:t>-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gebeurtenisgedreven-werken</a:t>
            </a:r>
            <a:endParaRPr lang="en-NL" dirty="0"/>
          </a:p>
        </p:txBody>
      </p:sp>
      <p:sp>
        <p:nvSpPr>
          <p:cNvPr id="8" name="Tekstvak 6">
            <a:extLst>
              <a:ext uri="{FF2B5EF4-FFF2-40B4-BE49-F238E27FC236}">
                <a16:creationId xmlns:a16="http://schemas.microsoft.com/office/drawing/2014/main" id="{9E8B4D4F-B39C-2F4D-8C5A-F6A8DEE3868E}"/>
              </a:ext>
            </a:extLst>
          </p:cNvPr>
          <p:cNvSpPr txBox="1"/>
          <p:nvPr/>
        </p:nvSpPr>
        <p:spPr>
          <a:xfrm>
            <a:off x="10755388" y="0"/>
            <a:ext cx="14366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00" dirty="0" err="1"/>
              <a:t>Unsplash</a:t>
            </a:r>
            <a:r>
              <a:rPr lang="nl-NL" sz="1000" dirty="0"/>
              <a:t>, © Randy </a:t>
            </a:r>
            <a:r>
              <a:rPr lang="nl-NL" sz="1000" dirty="0" err="1"/>
              <a:t>Fath</a:t>
            </a:r>
            <a:endParaRPr lang="nl-NL" sz="1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2D195F-574D-4349-BFEF-DAB145D83A88}"/>
              </a:ext>
            </a:extLst>
          </p:cNvPr>
          <p:cNvSpPr/>
          <p:nvPr/>
        </p:nvSpPr>
        <p:spPr>
          <a:xfrm>
            <a:off x="5431536" y="1034509"/>
            <a:ext cx="4224528" cy="378247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000" dirty="0">
                <a:solidFill>
                  <a:sysClr val="windowText" lastClr="000000"/>
                </a:solidFill>
              </a:rPr>
              <a:t>Zaak:</a:t>
            </a:r>
          </a:p>
          <a:p>
            <a:pPr algn="ctr"/>
            <a:endParaRPr lang="en-NL" sz="2000" dirty="0">
              <a:solidFill>
                <a:sysClr val="windowText" lastClr="000000"/>
              </a:solidFill>
            </a:endParaRPr>
          </a:p>
          <a:p>
            <a:pPr algn="ctr"/>
            <a:r>
              <a:rPr lang="en-NL" sz="2000" dirty="0">
                <a:solidFill>
                  <a:sysClr val="windowText" lastClr="000000"/>
                </a:solidFill>
              </a:rPr>
              <a:t>Aanvraag</a:t>
            </a:r>
          </a:p>
          <a:p>
            <a:pPr algn="ctr"/>
            <a:r>
              <a:rPr lang="en-NL" sz="2000" dirty="0">
                <a:solidFill>
                  <a:sysClr val="windowText" lastClr="000000"/>
                </a:solidFill>
              </a:rPr>
              <a:t>Bouwvergunning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F5A0FAB-86E8-AB43-A37A-18DEB102A1FC}"/>
              </a:ext>
            </a:extLst>
          </p:cNvPr>
          <p:cNvGrpSpPr/>
          <p:nvPr/>
        </p:nvGrpSpPr>
        <p:grpSpPr>
          <a:xfrm>
            <a:off x="8619744" y="1034509"/>
            <a:ext cx="2956560" cy="3782474"/>
            <a:chOff x="8619744" y="1034509"/>
            <a:chExt cx="2956560" cy="3782474"/>
          </a:xfrm>
        </p:grpSpPr>
        <p:sp>
          <p:nvSpPr>
            <p:cNvPr id="10" name="Left Arrow Callout 9">
              <a:extLst>
                <a:ext uri="{FF2B5EF4-FFF2-40B4-BE49-F238E27FC236}">
                  <a16:creationId xmlns:a16="http://schemas.microsoft.com/office/drawing/2014/main" id="{E3263758-7F1B-8B4C-ADE3-308139671473}"/>
                </a:ext>
              </a:extLst>
            </p:cNvPr>
            <p:cNvSpPr/>
            <p:nvPr/>
          </p:nvSpPr>
          <p:spPr>
            <a:xfrm>
              <a:off x="8622792" y="1034509"/>
              <a:ext cx="2953512" cy="1261872"/>
            </a:xfrm>
            <a:prstGeom prst="leftArrowCallou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dirty="0">
                  <a:solidFill>
                    <a:sysClr val="windowText" lastClr="000000"/>
                  </a:solidFill>
                </a:rPr>
                <a:t>Aanvrager</a:t>
              </a:r>
            </a:p>
          </p:txBody>
        </p:sp>
        <p:sp>
          <p:nvSpPr>
            <p:cNvPr id="11" name="Left Arrow Callout 10">
              <a:extLst>
                <a:ext uri="{FF2B5EF4-FFF2-40B4-BE49-F238E27FC236}">
                  <a16:creationId xmlns:a16="http://schemas.microsoft.com/office/drawing/2014/main" id="{09EC0DD2-A74F-3547-A077-AD550EF572DC}"/>
                </a:ext>
              </a:extLst>
            </p:cNvPr>
            <p:cNvSpPr/>
            <p:nvPr/>
          </p:nvSpPr>
          <p:spPr>
            <a:xfrm>
              <a:off x="8619744" y="2294810"/>
              <a:ext cx="2953512" cy="1261872"/>
            </a:xfrm>
            <a:prstGeom prst="leftArrowCallou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dirty="0">
                  <a:solidFill>
                    <a:sysClr val="windowText" lastClr="000000"/>
                  </a:solidFill>
                </a:rPr>
                <a:t>Bedrijf</a:t>
              </a:r>
            </a:p>
          </p:txBody>
        </p:sp>
        <p:sp>
          <p:nvSpPr>
            <p:cNvPr id="12" name="Left Arrow Callout 11">
              <a:extLst>
                <a:ext uri="{FF2B5EF4-FFF2-40B4-BE49-F238E27FC236}">
                  <a16:creationId xmlns:a16="http://schemas.microsoft.com/office/drawing/2014/main" id="{D02B4F04-E4FC-054B-A7DA-F3BA7D5FC2A0}"/>
                </a:ext>
              </a:extLst>
            </p:cNvPr>
            <p:cNvSpPr/>
            <p:nvPr/>
          </p:nvSpPr>
          <p:spPr>
            <a:xfrm>
              <a:off x="8622792" y="3555111"/>
              <a:ext cx="2953512" cy="1261872"/>
            </a:xfrm>
            <a:prstGeom prst="leftArrowCallou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dirty="0">
                  <a:solidFill>
                    <a:sysClr val="windowText" lastClr="000000"/>
                  </a:solidFill>
                </a:rPr>
                <a:t>Perceel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E5FF823-596B-604C-987F-3BCA9A1F927C}"/>
              </a:ext>
            </a:extLst>
          </p:cNvPr>
          <p:cNvGrpSpPr/>
          <p:nvPr/>
        </p:nvGrpSpPr>
        <p:grpSpPr>
          <a:xfrm>
            <a:off x="5550408" y="4815412"/>
            <a:ext cx="3965448" cy="1254300"/>
            <a:chOff x="5550408" y="4815412"/>
            <a:chExt cx="3965448" cy="1254300"/>
          </a:xfrm>
        </p:grpSpPr>
        <p:sp>
          <p:nvSpPr>
            <p:cNvPr id="13" name="Folded Corner 12">
              <a:extLst>
                <a:ext uri="{FF2B5EF4-FFF2-40B4-BE49-F238E27FC236}">
                  <a16:creationId xmlns:a16="http://schemas.microsoft.com/office/drawing/2014/main" id="{33524905-4397-A146-82D1-DDDF5D3E83C6}"/>
                </a:ext>
              </a:extLst>
            </p:cNvPr>
            <p:cNvSpPr/>
            <p:nvPr/>
          </p:nvSpPr>
          <p:spPr>
            <a:xfrm>
              <a:off x="5550408" y="4815413"/>
              <a:ext cx="1207008" cy="1254299"/>
            </a:xfrm>
            <a:prstGeom prst="foldedCorner">
              <a:avLst>
                <a:gd name="adj" fmla="val 30303"/>
              </a:avLst>
            </a:prstGeom>
            <a:solidFill>
              <a:srgbClr val="FFF7E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dirty="0">
                  <a:solidFill>
                    <a:sysClr val="windowText" lastClr="000000"/>
                  </a:solidFill>
                </a:rPr>
                <a:t>Doc 1</a:t>
              </a:r>
            </a:p>
          </p:txBody>
        </p:sp>
        <p:sp>
          <p:nvSpPr>
            <p:cNvPr id="14" name="Folded Corner 13">
              <a:extLst>
                <a:ext uri="{FF2B5EF4-FFF2-40B4-BE49-F238E27FC236}">
                  <a16:creationId xmlns:a16="http://schemas.microsoft.com/office/drawing/2014/main" id="{4C160445-5B1C-DD48-8CCB-DD61AE1CD49A}"/>
                </a:ext>
              </a:extLst>
            </p:cNvPr>
            <p:cNvSpPr/>
            <p:nvPr/>
          </p:nvSpPr>
          <p:spPr>
            <a:xfrm>
              <a:off x="6929628" y="4815412"/>
              <a:ext cx="1207008" cy="1254299"/>
            </a:xfrm>
            <a:prstGeom prst="foldedCorner">
              <a:avLst>
                <a:gd name="adj" fmla="val 30303"/>
              </a:avLst>
            </a:prstGeom>
            <a:solidFill>
              <a:srgbClr val="FFF7E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dirty="0">
                  <a:solidFill>
                    <a:sysClr val="windowText" lastClr="000000"/>
                  </a:solidFill>
                </a:rPr>
                <a:t>Doc 2</a:t>
              </a:r>
            </a:p>
          </p:txBody>
        </p:sp>
        <p:sp>
          <p:nvSpPr>
            <p:cNvPr id="15" name="Folded Corner 14">
              <a:extLst>
                <a:ext uri="{FF2B5EF4-FFF2-40B4-BE49-F238E27FC236}">
                  <a16:creationId xmlns:a16="http://schemas.microsoft.com/office/drawing/2014/main" id="{09459EDD-93A5-A240-8264-A83553FE39E5}"/>
                </a:ext>
              </a:extLst>
            </p:cNvPr>
            <p:cNvSpPr/>
            <p:nvPr/>
          </p:nvSpPr>
          <p:spPr>
            <a:xfrm>
              <a:off x="8308848" y="4815412"/>
              <a:ext cx="1207008" cy="1254299"/>
            </a:xfrm>
            <a:prstGeom prst="foldedCorner">
              <a:avLst>
                <a:gd name="adj" fmla="val 30303"/>
              </a:avLst>
            </a:prstGeom>
            <a:solidFill>
              <a:srgbClr val="FFF7E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dirty="0">
                  <a:solidFill>
                    <a:sysClr val="windowText" lastClr="000000"/>
                  </a:solidFill>
                </a:rPr>
                <a:t>Doc 3</a:t>
              </a: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9BC3B14-243E-E742-AB37-CBC40E391A3B}"/>
              </a:ext>
            </a:extLst>
          </p:cNvPr>
          <p:cNvSpPr/>
          <p:nvPr/>
        </p:nvSpPr>
        <p:spPr>
          <a:xfrm>
            <a:off x="723900" y="1037650"/>
            <a:ext cx="3992880" cy="5348160"/>
          </a:xfrm>
          <a:prstGeom prst="rect">
            <a:avLst/>
          </a:prstGeom>
          <a:solidFill>
            <a:srgbClr val="FFF7E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44000" rIns="91440" bIns="45720" rtlCol="0" anchor="t"/>
          <a:lstStyle/>
          <a:p>
            <a:r>
              <a:rPr lang="en-NL" b="1" dirty="0">
                <a:solidFill>
                  <a:sysClr val="windowText" lastClr="000000"/>
                </a:solidFill>
              </a:rPr>
              <a:t>Enkele relevante gebeurtenissen</a:t>
            </a:r>
          </a:p>
          <a:p>
            <a:endParaRPr lang="en-NL" dirty="0">
              <a:solidFill>
                <a:sysClr val="windowText" lastClr="0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dirty="0">
                <a:solidFill>
                  <a:schemeClr val="accent6">
                    <a:lumMod val="75000"/>
                  </a:schemeClr>
                </a:solidFill>
              </a:rPr>
              <a:t>Nieuw informatie ontvangen</a:t>
            </a:r>
            <a:br>
              <a:rPr lang="en-NL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NL" dirty="0">
                <a:solidFill>
                  <a:schemeClr val="accent6">
                    <a:lumMod val="75000"/>
                  </a:schemeClr>
                </a:solidFill>
              </a:rPr>
              <a:t>(document/email)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L" sz="1000" dirty="0">
              <a:solidFill>
                <a:sysClr val="windowText" lastClr="0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dirty="0">
                <a:solidFill>
                  <a:schemeClr val="accent2">
                    <a:lumMod val="75000"/>
                  </a:schemeClr>
                </a:solidFill>
              </a:rPr>
              <a:t>Medewerker uit dienst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L" sz="900" dirty="0">
              <a:solidFill>
                <a:schemeClr val="accent2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dirty="0">
                <a:solidFill>
                  <a:schemeClr val="accent2">
                    <a:lumMod val="75000"/>
                  </a:schemeClr>
                </a:solidFill>
              </a:rPr>
              <a:t>Onderzoek omgevingsdienst afgerond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L" sz="1000" dirty="0">
              <a:solidFill>
                <a:schemeClr val="accent2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dirty="0">
                <a:solidFill>
                  <a:schemeClr val="accent2">
                    <a:lumMod val="75000"/>
                  </a:schemeClr>
                </a:solidFill>
              </a:rPr>
              <a:t>Bedrijf failliet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L" sz="1000" dirty="0">
              <a:solidFill>
                <a:schemeClr val="accent2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dirty="0">
                <a:solidFill>
                  <a:schemeClr val="accent2">
                    <a:lumMod val="75000"/>
                  </a:schemeClr>
                </a:solidFill>
              </a:rPr>
              <a:t>Bedrijf verhuisd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L" sz="1000" dirty="0">
              <a:solidFill>
                <a:schemeClr val="accent2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dirty="0">
                <a:solidFill>
                  <a:schemeClr val="accent2">
                    <a:lumMod val="75000"/>
                  </a:schemeClr>
                </a:solidFill>
              </a:rPr>
              <a:t>Betrokken persoon overleden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L" sz="1000" dirty="0">
              <a:solidFill>
                <a:schemeClr val="accent2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dirty="0">
                <a:solidFill>
                  <a:schemeClr val="accent2">
                    <a:lumMod val="75000"/>
                  </a:schemeClr>
                </a:solidFill>
              </a:rPr>
              <a:t>Eigendom perceel overgedragen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L" sz="1000" dirty="0">
              <a:solidFill>
                <a:sysClr val="windowText" lastClr="000000"/>
              </a:solidFill>
            </a:endParaRPr>
          </a:p>
          <a:p>
            <a:r>
              <a:rPr lang="en-NL" dirty="0">
                <a:solidFill>
                  <a:sysClr val="windowText" lastClr="000000"/>
                </a:solidFill>
              </a:rPr>
              <a:t>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dirty="0">
                <a:solidFill>
                  <a:schemeClr val="accent6">
                    <a:lumMod val="75000"/>
                  </a:schemeClr>
                </a:solidFill>
              </a:rPr>
              <a:t>Statusverandering publiceren</a:t>
            </a:r>
            <a:br>
              <a:rPr lang="en-NL" dirty="0">
                <a:solidFill>
                  <a:schemeClr val="accent6">
                    <a:lumMod val="75000"/>
                  </a:schemeClr>
                </a:solidFill>
                <a:cs typeface="Calibri"/>
              </a:rPr>
            </a:br>
            <a:r>
              <a:rPr lang="en-NL" sz="1400" dirty="0">
                <a:solidFill>
                  <a:schemeClr val="accent6">
                    <a:lumMod val="75000"/>
                  </a:schemeClr>
                </a:solidFill>
              </a:rPr>
              <a:t>(MijnOverheid lopende zaken)</a:t>
            </a:r>
            <a:endParaRPr lang="en-NL" sz="1400" dirty="0">
              <a:solidFill>
                <a:schemeClr val="accent6">
                  <a:lumMod val="75000"/>
                </a:schemeClr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25421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6" grpId="0" uiExpand="1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107866-24FE-814F-A721-DD48AA38DD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8" r="6080" b="25883"/>
          <a:stretch/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5" name="Tekstvak 6">
            <a:extLst>
              <a:ext uri="{FF2B5EF4-FFF2-40B4-BE49-F238E27FC236}">
                <a16:creationId xmlns:a16="http://schemas.microsoft.com/office/drawing/2014/main" id="{CF26A383-049A-234B-B24F-B65B93F13E9E}"/>
              </a:ext>
            </a:extLst>
          </p:cNvPr>
          <p:cNvSpPr txBox="1"/>
          <p:nvPr/>
        </p:nvSpPr>
        <p:spPr>
          <a:xfrm>
            <a:off x="0" y="6584346"/>
            <a:ext cx="16882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00" dirty="0" err="1">
                <a:solidFill>
                  <a:schemeClr val="bg1">
                    <a:lumMod val="95000"/>
                    <a:alpha val="94000"/>
                  </a:schemeClr>
                </a:solidFill>
              </a:rPr>
              <a:t>Unsplash</a:t>
            </a:r>
            <a:r>
              <a:rPr lang="nl-NL" sz="1000" dirty="0">
                <a:solidFill>
                  <a:schemeClr val="bg1">
                    <a:lumMod val="95000"/>
                    <a:alpha val="94000"/>
                  </a:schemeClr>
                </a:solidFill>
              </a:rPr>
              <a:t>, © Paul </a:t>
            </a:r>
            <a:r>
              <a:rPr lang="nl-NL" sz="1000" dirty="0" err="1">
                <a:solidFill>
                  <a:schemeClr val="bg1">
                    <a:lumMod val="95000"/>
                    <a:alpha val="94000"/>
                  </a:schemeClr>
                </a:solidFill>
              </a:rPr>
              <a:t>Skorupskas</a:t>
            </a:r>
            <a:endParaRPr lang="nl-NL" sz="1000" dirty="0">
              <a:solidFill>
                <a:schemeClr val="bg1">
                  <a:lumMod val="95000"/>
                  <a:alpha val="94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B936BF-C5C8-8B40-826D-B98100153DEC}"/>
              </a:ext>
            </a:extLst>
          </p:cNvPr>
          <p:cNvSpPr/>
          <p:nvPr/>
        </p:nvSpPr>
        <p:spPr>
          <a:xfrm>
            <a:off x="289250" y="333504"/>
            <a:ext cx="11613500" cy="1842768"/>
          </a:xfrm>
          <a:prstGeom prst="rect">
            <a:avLst/>
          </a:prstGeom>
          <a:solidFill>
            <a:schemeClr val="bg1">
              <a:alpha val="9082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Cloud Callout 6">
            <a:extLst>
              <a:ext uri="{FF2B5EF4-FFF2-40B4-BE49-F238E27FC236}">
                <a16:creationId xmlns:a16="http://schemas.microsoft.com/office/drawing/2014/main" id="{1813F011-D32A-424F-9192-EACB499C571F}"/>
              </a:ext>
            </a:extLst>
          </p:cNvPr>
          <p:cNvSpPr/>
          <p:nvPr/>
        </p:nvSpPr>
        <p:spPr>
          <a:xfrm>
            <a:off x="6995159" y="1966105"/>
            <a:ext cx="3557016" cy="1243583"/>
          </a:xfrm>
          <a:prstGeom prst="cloudCallout">
            <a:avLst>
              <a:gd name="adj1" fmla="val -40144"/>
              <a:gd name="adj2" fmla="val -55975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ysClr val="windowText" lastClr="000000"/>
                </a:solidFill>
              </a:rPr>
              <a:t>Het is gebeurd en kan niet meer veranderen.</a:t>
            </a:r>
          </a:p>
        </p:txBody>
      </p:sp>
      <p:sp>
        <p:nvSpPr>
          <p:cNvPr id="10" name="Cloud Callout 9">
            <a:extLst>
              <a:ext uri="{FF2B5EF4-FFF2-40B4-BE49-F238E27FC236}">
                <a16:creationId xmlns:a16="http://schemas.microsoft.com/office/drawing/2014/main" id="{42D3EAF1-2B9B-6344-B3C8-86336EC69EFE}"/>
              </a:ext>
            </a:extLst>
          </p:cNvPr>
          <p:cNvSpPr/>
          <p:nvPr/>
        </p:nvSpPr>
        <p:spPr>
          <a:xfrm>
            <a:off x="8211310" y="61383"/>
            <a:ext cx="2267714" cy="1097313"/>
          </a:xfrm>
          <a:prstGeom prst="cloudCallout">
            <a:avLst>
              <a:gd name="adj1" fmla="val -54144"/>
              <a:gd name="adj2" fmla="val 38188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ysClr val="windowText" lastClr="000000"/>
                </a:solidFill>
              </a:rPr>
              <a:t>Zowel ‘push’ als ‘pull’.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A2CDC6-09B5-C84A-8498-4BBEA6741A6A}"/>
              </a:ext>
            </a:extLst>
          </p:cNvPr>
          <p:cNvSpPr/>
          <p:nvPr/>
        </p:nvSpPr>
        <p:spPr>
          <a:xfrm>
            <a:off x="6815016" y="1076759"/>
            <a:ext cx="1512000" cy="365760"/>
          </a:xfrm>
          <a:prstGeom prst="rect">
            <a:avLst/>
          </a:prstGeom>
          <a:solidFill>
            <a:schemeClr val="accent2">
              <a:alpha val="3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C947E0-0B25-ED4E-BC19-023ADBFEF0FD}"/>
              </a:ext>
            </a:extLst>
          </p:cNvPr>
          <p:cNvSpPr/>
          <p:nvPr/>
        </p:nvSpPr>
        <p:spPr>
          <a:xfrm>
            <a:off x="5443414" y="1464285"/>
            <a:ext cx="2045521" cy="365760"/>
          </a:xfrm>
          <a:prstGeom prst="rect">
            <a:avLst/>
          </a:prstGeom>
          <a:solidFill>
            <a:schemeClr val="accent2">
              <a:alpha val="3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ED240F6-1832-DC42-9A57-408ED97CD5BB}"/>
              </a:ext>
            </a:extLst>
          </p:cNvPr>
          <p:cNvSpPr/>
          <p:nvPr/>
        </p:nvSpPr>
        <p:spPr>
          <a:xfrm>
            <a:off x="3057526" y="1458433"/>
            <a:ext cx="2357312" cy="365760"/>
          </a:xfrm>
          <a:prstGeom prst="rect">
            <a:avLst/>
          </a:prstGeom>
          <a:solidFill>
            <a:schemeClr val="accent2">
              <a:alpha val="3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23ADC58-DE9B-EE40-9E3B-0FF17313DD7F}"/>
              </a:ext>
            </a:extLst>
          </p:cNvPr>
          <p:cNvSpPr/>
          <p:nvPr/>
        </p:nvSpPr>
        <p:spPr>
          <a:xfrm>
            <a:off x="289250" y="480167"/>
            <a:ext cx="1143335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nl-NL" dirty="0">
                <a:solidFill>
                  <a:srgbClr val="000000"/>
                </a:solidFill>
                <a:latin typeface="Calibri" panose="020F0502020204030204" pitchFamily="34" charset="0"/>
              </a:rPr>
              <a:t>Definitie Nederlandse Notificatie Strategie:</a:t>
            </a:r>
          </a:p>
          <a:p>
            <a:pPr algn="ctr" fontAlgn="base"/>
            <a:endParaRPr lang="nl-NL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ctr" fontAlgn="base"/>
            <a:r>
              <a:rPr lang="nl-NL" sz="2400" i="1" dirty="0">
                <a:solidFill>
                  <a:srgbClr val="000000"/>
                </a:solidFill>
                <a:latin typeface="Calibri" panose="020F0502020204030204" pitchFamily="34" charset="0"/>
              </a:rPr>
              <a:t>”Het door een aanbieder aan afnemers verstrekken van gegevens</a:t>
            </a:r>
          </a:p>
          <a:p>
            <a:pPr algn="ctr" fontAlgn="base"/>
            <a:r>
              <a:rPr lang="nl-NL" sz="2400" i="1" dirty="0">
                <a:solidFill>
                  <a:srgbClr val="000000"/>
                </a:solidFill>
                <a:latin typeface="Calibri" panose="020F0502020204030204" pitchFamily="34" charset="0"/>
              </a:rPr>
              <a:t>over binnen zijn domein plaatsgevonden gebeurtenissen”</a:t>
            </a:r>
            <a:endParaRPr lang="nl-NL" sz="2400" b="0" i="1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2CF845-0BBD-1647-98D8-5ECD2A31A3C0}"/>
              </a:ext>
            </a:extLst>
          </p:cNvPr>
          <p:cNvSpPr txBox="1"/>
          <p:nvPr/>
        </p:nvSpPr>
        <p:spPr>
          <a:xfrm>
            <a:off x="11411462" y="6127866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…</a:t>
            </a:r>
          </a:p>
        </p:txBody>
      </p:sp>
      <p:sp>
        <p:nvSpPr>
          <p:cNvPr id="18" name="Cloud Callout 17">
            <a:extLst>
              <a:ext uri="{FF2B5EF4-FFF2-40B4-BE49-F238E27FC236}">
                <a16:creationId xmlns:a16="http://schemas.microsoft.com/office/drawing/2014/main" id="{FD3C10E5-D93D-7440-82FB-BFB6F9BF69FF}"/>
              </a:ext>
            </a:extLst>
          </p:cNvPr>
          <p:cNvSpPr/>
          <p:nvPr/>
        </p:nvSpPr>
        <p:spPr>
          <a:xfrm>
            <a:off x="946784" y="1984466"/>
            <a:ext cx="3557016" cy="1243583"/>
          </a:xfrm>
          <a:prstGeom prst="cloudCallout">
            <a:avLst>
              <a:gd name="adj1" fmla="val 23922"/>
              <a:gd name="adj2" fmla="val -62294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ysClr val="windowText" lastClr="000000"/>
                </a:solidFill>
              </a:rPr>
              <a:t>Vraagt om goede analyse en overleg met afnemers.</a:t>
            </a:r>
          </a:p>
        </p:txBody>
      </p:sp>
    </p:spTree>
    <p:extLst>
      <p:ext uri="{BB962C8B-B14F-4D97-AF65-F5344CB8AC3E}">
        <p14:creationId xmlns:p14="http://schemas.microsoft.com/office/powerpoint/2010/main" val="587685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  <p:bldP spid="12" grpId="0" animBg="1"/>
      <p:bldP spid="15" grpId="0" animBg="1"/>
      <p:bldP spid="2" grpId="0"/>
      <p:bldP spid="17" grpId="0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AF35AB35-CC0E-1C4C-AA55-B643431E86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36" b="4500"/>
          <a:stretch/>
        </p:blipFill>
        <p:spPr>
          <a:xfrm>
            <a:off x="0" y="0"/>
            <a:ext cx="12177331" cy="6858000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E9CB5291-A598-624C-B936-260A3AB58742}"/>
              </a:ext>
            </a:extLst>
          </p:cNvPr>
          <p:cNvSpPr/>
          <p:nvPr/>
        </p:nvSpPr>
        <p:spPr>
          <a:xfrm rot="16200000">
            <a:off x="5688617" y="-5688616"/>
            <a:ext cx="804671" cy="12181903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  <a:alpha val="0"/>
                </a:schemeClr>
              </a:gs>
              <a:gs pos="29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Tekstvak 6">
            <a:extLst>
              <a:ext uri="{FF2B5EF4-FFF2-40B4-BE49-F238E27FC236}">
                <a16:creationId xmlns:a16="http://schemas.microsoft.com/office/drawing/2014/main" id="{F216240B-CF23-A240-88A8-178F496506DC}"/>
              </a:ext>
            </a:extLst>
          </p:cNvPr>
          <p:cNvSpPr txBox="1"/>
          <p:nvPr/>
        </p:nvSpPr>
        <p:spPr>
          <a:xfrm>
            <a:off x="10488574" y="6575203"/>
            <a:ext cx="16979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00" dirty="0" err="1"/>
              <a:t>Unsplash</a:t>
            </a:r>
            <a:r>
              <a:rPr lang="nl-NL" sz="1000" dirty="0"/>
              <a:t>, © Joanna </a:t>
            </a:r>
            <a:r>
              <a:rPr lang="nl-NL" sz="1000" dirty="0" err="1"/>
              <a:t>Kosinska</a:t>
            </a:r>
            <a:endParaRPr lang="nl-NL" sz="10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95D55BD6-264F-2D4D-9E4B-C3A96CFCD800}"/>
              </a:ext>
            </a:extLst>
          </p:cNvPr>
          <p:cNvGrpSpPr/>
          <p:nvPr/>
        </p:nvGrpSpPr>
        <p:grpSpPr>
          <a:xfrm>
            <a:off x="513789" y="4622245"/>
            <a:ext cx="11164422" cy="804672"/>
            <a:chOff x="513633" y="4290913"/>
            <a:chExt cx="11164422" cy="804672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098DA6F-F001-FC4E-A3E8-FCEC99D0315C}"/>
                </a:ext>
              </a:extLst>
            </p:cNvPr>
            <p:cNvSpPr/>
            <p:nvPr/>
          </p:nvSpPr>
          <p:spPr>
            <a:xfrm>
              <a:off x="3266336" y="4290913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Seintje als er iets gebeurt/verandert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468D386-78F8-7144-92DF-41DF6F9EE005}"/>
                </a:ext>
              </a:extLst>
            </p:cNvPr>
            <p:cNvSpPr/>
            <p:nvPr/>
          </p:nvSpPr>
          <p:spPr>
            <a:xfrm>
              <a:off x="7480959" y="4290913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Internet of Things</a:t>
              </a:r>
            </a:p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(Sensoren…)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CB0535A-9F87-6C48-823E-62FD1BF36DE1}"/>
                </a:ext>
              </a:extLst>
            </p:cNvPr>
            <p:cNvSpPr/>
            <p:nvPr/>
          </p:nvSpPr>
          <p:spPr>
            <a:xfrm>
              <a:off x="513633" y="4290913"/>
              <a:ext cx="273517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 dirty="0">
                  <a:solidFill>
                    <a:schemeClr val="tx1"/>
                  </a:solidFill>
                </a:rPr>
                <a:t>‘Seintje’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B7B4290-AD7C-7241-BCED-A1E173A3C802}"/>
              </a:ext>
            </a:extLst>
          </p:cNvPr>
          <p:cNvGrpSpPr/>
          <p:nvPr/>
        </p:nvGrpSpPr>
        <p:grpSpPr>
          <a:xfrm>
            <a:off x="513789" y="3741373"/>
            <a:ext cx="11164422" cy="804672"/>
            <a:chOff x="513633" y="3410041"/>
            <a:chExt cx="11164422" cy="804672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612ED0B-FA99-C143-A402-C9AD9D902D98}"/>
                </a:ext>
              </a:extLst>
            </p:cNvPr>
            <p:cNvSpPr/>
            <p:nvPr/>
          </p:nvSpPr>
          <p:spPr>
            <a:xfrm>
              <a:off x="3266336" y="3410041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Bij verandering: Oude &amp; Nieuwe gegevens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D5304A0-0876-BF4A-A149-8B10C049C8A1}"/>
                </a:ext>
              </a:extLst>
            </p:cNvPr>
            <p:cNvSpPr/>
            <p:nvPr/>
          </p:nvSpPr>
          <p:spPr>
            <a:xfrm>
              <a:off x="7480959" y="3410041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Oude en nieuwe adres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A4B0174-8AC0-854C-9BB0-AFF225264CDB}"/>
                </a:ext>
              </a:extLst>
            </p:cNvPr>
            <p:cNvSpPr/>
            <p:nvPr/>
          </p:nvSpPr>
          <p:spPr>
            <a:xfrm>
              <a:off x="513633" y="3410041"/>
              <a:ext cx="273517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 dirty="0">
                  <a:solidFill>
                    <a:schemeClr val="tx1"/>
                  </a:solidFill>
                </a:rPr>
                <a:t>Gegevensmutatie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4B5CAD7-306C-764D-883D-178EAC8668DA}"/>
              </a:ext>
            </a:extLst>
          </p:cNvPr>
          <p:cNvGrpSpPr/>
          <p:nvPr/>
        </p:nvGrpSpPr>
        <p:grpSpPr>
          <a:xfrm>
            <a:off x="513789" y="2860501"/>
            <a:ext cx="11164422" cy="804672"/>
            <a:chOff x="513633" y="2529169"/>
            <a:chExt cx="11164422" cy="80467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C138214-2B10-1446-827A-CE857C8EE3A8}"/>
                </a:ext>
              </a:extLst>
            </p:cNvPr>
            <p:cNvSpPr/>
            <p:nvPr/>
          </p:nvSpPr>
          <p:spPr>
            <a:xfrm>
              <a:off x="3266336" y="2529169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Oude &amp; Nieuwe gegevens + Aanleiding.</a:t>
              </a:r>
            </a:p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(Soort gebeurtenis)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C588C7B-89AA-B847-8F8B-9B3269BF3A83}"/>
                </a:ext>
              </a:extLst>
            </p:cNvPr>
            <p:cNvSpPr/>
            <p:nvPr/>
          </p:nvSpPr>
          <p:spPr>
            <a:xfrm>
              <a:off x="7480959" y="2529169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Oude en nieuwe adres = Verhuizing</a:t>
              </a:r>
            </a:p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Oude en nieuwe adres = Wijziging Straatnaam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9F14592-92D7-F143-A629-A07375C338F2}"/>
                </a:ext>
              </a:extLst>
            </p:cNvPr>
            <p:cNvSpPr/>
            <p:nvPr/>
          </p:nvSpPr>
          <p:spPr>
            <a:xfrm>
              <a:off x="513633" y="2529169"/>
              <a:ext cx="273517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 dirty="0">
                  <a:solidFill>
                    <a:schemeClr val="tx1"/>
                  </a:solidFill>
                </a:rPr>
                <a:t>Gegevensmutatie </a:t>
              </a:r>
            </a:p>
            <a:p>
              <a:pPr algn="ctr"/>
              <a:r>
                <a:rPr lang="en-NL" sz="1600" b="1" dirty="0">
                  <a:solidFill>
                    <a:schemeClr val="tx1"/>
                  </a:solidFill>
                </a:rPr>
                <a:t>+ Aanleiding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258FF0F-9813-F440-B950-3A04AFB6A96D}"/>
              </a:ext>
            </a:extLst>
          </p:cNvPr>
          <p:cNvGrpSpPr/>
          <p:nvPr/>
        </p:nvGrpSpPr>
        <p:grpSpPr>
          <a:xfrm>
            <a:off x="513789" y="1979629"/>
            <a:ext cx="11164422" cy="804672"/>
            <a:chOff x="513633" y="1648297"/>
            <a:chExt cx="11164422" cy="80467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EEF717E-D936-FE4B-8D17-DA64E3051833}"/>
                </a:ext>
              </a:extLst>
            </p:cNvPr>
            <p:cNvSpPr/>
            <p:nvPr/>
          </p:nvSpPr>
          <p:spPr>
            <a:xfrm>
              <a:off x="3266336" y="1648297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Gebeurtenis is het uitgangspunt.</a:t>
              </a:r>
            </a:p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Gegevens horen bij gebeurtenis.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63B174D-0FBD-894A-ABFD-CDD4B9238FA0}"/>
                </a:ext>
              </a:extLst>
            </p:cNvPr>
            <p:cNvSpPr/>
            <p:nvPr/>
          </p:nvSpPr>
          <p:spPr>
            <a:xfrm>
              <a:off x="7480959" y="1648297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Verhuizing van gezin</a:t>
              </a:r>
            </a:p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i.p.v. van aparte berichten per gezinslid.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229BC91-D147-684B-81D0-C5B2E679FE21}"/>
                </a:ext>
              </a:extLst>
            </p:cNvPr>
            <p:cNvSpPr/>
            <p:nvPr/>
          </p:nvSpPr>
          <p:spPr>
            <a:xfrm>
              <a:off x="513633" y="1648297"/>
              <a:ext cx="273517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 dirty="0">
                  <a:solidFill>
                    <a:schemeClr val="tx1"/>
                  </a:solidFill>
                </a:rPr>
                <a:t>Gebeurtenis + gegevens</a:t>
              </a:r>
            </a:p>
            <a:p>
              <a:pPr algn="ctr"/>
              <a:r>
                <a:rPr lang="en-NL" sz="1600" b="1" dirty="0">
                  <a:solidFill>
                    <a:schemeClr val="tx1"/>
                  </a:solidFill>
                </a:rPr>
                <a:t>(Informatierijk)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25CB4E9-7937-7D41-B23F-A6D77FBB2BD5}"/>
              </a:ext>
            </a:extLst>
          </p:cNvPr>
          <p:cNvGrpSpPr/>
          <p:nvPr/>
        </p:nvGrpSpPr>
        <p:grpSpPr>
          <a:xfrm>
            <a:off x="513789" y="1098757"/>
            <a:ext cx="11164422" cy="804672"/>
            <a:chOff x="513633" y="767425"/>
            <a:chExt cx="11164422" cy="804672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CC34B5A-E0E9-8749-8873-7FB3F479ED05}"/>
                </a:ext>
              </a:extLst>
            </p:cNvPr>
            <p:cNvSpPr/>
            <p:nvPr/>
          </p:nvSpPr>
          <p:spPr>
            <a:xfrm>
              <a:off x="3266336" y="767425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Informatiearme gebeurtenis.</a:t>
              </a:r>
            </a:p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Gegevens later/apart ophalen.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AEB3D69-EA1B-8241-9CE8-85FF8C989252}"/>
                </a:ext>
              </a:extLst>
            </p:cNvPr>
            <p:cNvSpPr/>
            <p:nvPr/>
          </p:nvSpPr>
          <p:spPr>
            <a:xfrm>
              <a:off x="7480959" y="767425"/>
              <a:ext cx="419709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Verhuizing met in bericht BSN’s.</a:t>
              </a:r>
            </a:p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Nieuwe adres etc via aparte bevraging.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20E56CC-85C6-C04E-93AB-09145D4A0BA7}"/>
                </a:ext>
              </a:extLst>
            </p:cNvPr>
            <p:cNvSpPr/>
            <p:nvPr/>
          </p:nvSpPr>
          <p:spPr>
            <a:xfrm>
              <a:off x="513633" y="767425"/>
              <a:ext cx="2735176" cy="804672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 dirty="0">
                  <a:solidFill>
                    <a:schemeClr val="tx1"/>
                  </a:solidFill>
                </a:rPr>
                <a:t>Gebeurtenis + identificatie</a:t>
              </a:r>
            </a:p>
            <a:p>
              <a:pPr algn="ctr"/>
              <a:r>
                <a:rPr lang="en-NL" sz="1600" b="1" dirty="0">
                  <a:solidFill>
                    <a:schemeClr val="tx1"/>
                  </a:solidFill>
                </a:rPr>
                <a:t>(Informatiearm)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E1BFDEA7-68D0-F142-BF00-23F41AACFF6C}"/>
              </a:ext>
            </a:extLst>
          </p:cNvPr>
          <p:cNvGrpSpPr/>
          <p:nvPr/>
        </p:nvGrpSpPr>
        <p:grpSpPr>
          <a:xfrm>
            <a:off x="513633" y="5135418"/>
            <a:ext cx="11164422" cy="742406"/>
            <a:chOff x="513633" y="5684058"/>
            <a:chExt cx="11164422" cy="742406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06BB4AA-69A6-8E4A-AC2E-CDDFF3AB8CDF}"/>
                </a:ext>
              </a:extLst>
            </p:cNvPr>
            <p:cNvSpPr/>
            <p:nvPr/>
          </p:nvSpPr>
          <p:spPr>
            <a:xfrm>
              <a:off x="513633" y="6053328"/>
              <a:ext cx="2735176" cy="369332"/>
            </a:xfrm>
            <a:prstGeom prst="rect">
              <a:avLst/>
            </a:prstGeom>
            <a:solidFill>
              <a:srgbClr val="F6EAD6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Interpretatie concept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E6B75AA-28B7-0F42-9128-C56F32760EF7}"/>
                </a:ext>
              </a:extLst>
            </p:cNvPr>
            <p:cNvSpPr/>
            <p:nvPr/>
          </p:nvSpPr>
          <p:spPr>
            <a:xfrm>
              <a:off x="3266336" y="6052657"/>
              <a:ext cx="4197096" cy="369332"/>
            </a:xfrm>
            <a:prstGeom prst="rect">
              <a:avLst/>
            </a:prstGeom>
            <a:solidFill>
              <a:srgbClr val="F6EAD6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Toelichting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C073747-AE3B-1B46-8C52-81AAA94B14CB}"/>
                </a:ext>
              </a:extLst>
            </p:cNvPr>
            <p:cNvSpPr/>
            <p:nvPr/>
          </p:nvSpPr>
          <p:spPr>
            <a:xfrm>
              <a:off x="7480959" y="6057132"/>
              <a:ext cx="4197096" cy="369332"/>
            </a:xfrm>
            <a:prstGeom prst="rect">
              <a:avLst/>
            </a:prstGeom>
            <a:solidFill>
              <a:srgbClr val="F6EAD6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dirty="0">
                  <a:solidFill>
                    <a:schemeClr val="tx1"/>
                  </a:solidFill>
                </a:rPr>
                <a:t>Voorbeeld</a:t>
              </a:r>
            </a:p>
          </p:txBody>
        </p:sp>
        <p:sp>
          <p:nvSpPr>
            <p:cNvPr id="37" name="Up Arrow 36">
              <a:extLst>
                <a:ext uri="{FF2B5EF4-FFF2-40B4-BE49-F238E27FC236}">
                  <a16:creationId xmlns:a16="http://schemas.microsoft.com/office/drawing/2014/main" id="{FF51866D-E8BD-5A4C-89F1-9575FE7D3C01}"/>
                </a:ext>
              </a:extLst>
            </p:cNvPr>
            <p:cNvSpPr/>
            <p:nvPr/>
          </p:nvSpPr>
          <p:spPr>
            <a:xfrm>
              <a:off x="2767060" y="5684058"/>
              <a:ext cx="365760" cy="590505"/>
            </a:xfrm>
            <a:prstGeom prst="upArrow">
              <a:avLst/>
            </a:prstGeom>
            <a:solidFill>
              <a:srgbClr val="F6EAD6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38" name="Up Arrow 37">
              <a:extLst>
                <a:ext uri="{FF2B5EF4-FFF2-40B4-BE49-F238E27FC236}">
                  <a16:creationId xmlns:a16="http://schemas.microsoft.com/office/drawing/2014/main" id="{3105EA31-6B9F-D44C-B08B-3F2D5B19537A}"/>
                </a:ext>
              </a:extLst>
            </p:cNvPr>
            <p:cNvSpPr/>
            <p:nvPr/>
          </p:nvSpPr>
          <p:spPr>
            <a:xfrm>
              <a:off x="7588184" y="5684058"/>
              <a:ext cx="365760" cy="581699"/>
            </a:xfrm>
            <a:prstGeom prst="upArrow">
              <a:avLst/>
            </a:prstGeom>
            <a:solidFill>
              <a:srgbClr val="F6EAD6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46" name="Title 19">
            <a:extLst>
              <a:ext uri="{FF2B5EF4-FFF2-40B4-BE49-F238E27FC236}">
                <a16:creationId xmlns:a16="http://schemas.microsoft.com/office/drawing/2014/main" id="{1C94BF76-6301-454E-ABB4-FAC5C8FBF22F}"/>
              </a:ext>
            </a:extLst>
          </p:cNvPr>
          <p:cNvSpPr txBox="1">
            <a:spLocks/>
          </p:cNvSpPr>
          <p:nvPr/>
        </p:nvSpPr>
        <p:spPr>
          <a:xfrm>
            <a:off x="118872" y="76293"/>
            <a:ext cx="4197096" cy="633798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NL"/>
              <a:t>Gebeurtenis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496171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Picture 112">
            <a:extLst>
              <a:ext uri="{FF2B5EF4-FFF2-40B4-BE49-F238E27FC236}">
                <a16:creationId xmlns:a16="http://schemas.microsoft.com/office/drawing/2014/main" id="{14C69718-D809-664C-8755-F1D0F78654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2491" r="-1"/>
          <a:stretch/>
        </p:blipFill>
        <p:spPr>
          <a:xfrm>
            <a:off x="1" y="0"/>
            <a:ext cx="12181904" cy="6858000"/>
          </a:xfrm>
          <a:prstGeom prst="rect">
            <a:avLst/>
          </a:prstGeom>
        </p:spPr>
      </p:pic>
      <p:sp>
        <p:nvSpPr>
          <p:cNvPr id="114" name="Rectangle 113">
            <a:extLst>
              <a:ext uri="{FF2B5EF4-FFF2-40B4-BE49-F238E27FC236}">
                <a16:creationId xmlns:a16="http://schemas.microsoft.com/office/drawing/2014/main" id="{8A4C797A-8B63-AC43-832D-4A0BAB50987C}"/>
              </a:ext>
            </a:extLst>
          </p:cNvPr>
          <p:cNvSpPr/>
          <p:nvPr/>
        </p:nvSpPr>
        <p:spPr>
          <a:xfrm rot="16200000">
            <a:off x="5688617" y="-5688616"/>
            <a:ext cx="804671" cy="12181903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  <a:alpha val="0"/>
                </a:schemeClr>
              </a:gs>
              <a:gs pos="3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Title 19">
            <a:extLst>
              <a:ext uri="{FF2B5EF4-FFF2-40B4-BE49-F238E27FC236}">
                <a16:creationId xmlns:a16="http://schemas.microsoft.com/office/drawing/2014/main" id="{1F15108C-060F-CB45-8C7B-D20569A53EB6}"/>
              </a:ext>
            </a:extLst>
          </p:cNvPr>
          <p:cNvSpPr txBox="1">
            <a:spLocks/>
          </p:cNvSpPr>
          <p:nvPr/>
        </p:nvSpPr>
        <p:spPr>
          <a:xfrm>
            <a:off x="118872" y="76293"/>
            <a:ext cx="5148072" cy="633798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NL" dirty="0"/>
              <a:t>‘Event driven’ paradigma</a:t>
            </a:r>
          </a:p>
        </p:txBody>
      </p: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9C0704FF-89AB-E044-99D4-4E9750E1863C}"/>
              </a:ext>
            </a:extLst>
          </p:cNvPr>
          <p:cNvGrpSpPr/>
          <p:nvPr/>
        </p:nvGrpSpPr>
        <p:grpSpPr>
          <a:xfrm>
            <a:off x="340579" y="806072"/>
            <a:ext cx="11615057" cy="2718909"/>
            <a:chOff x="340579" y="719329"/>
            <a:chExt cx="11615057" cy="2718909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153A2F9C-2AA9-5D4D-9683-EBB66FC06EDE}"/>
                </a:ext>
              </a:extLst>
            </p:cNvPr>
            <p:cNvSpPr/>
            <p:nvPr/>
          </p:nvSpPr>
          <p:spPr>
            <a:xfrm>
              <a:off x="340579" y="719329"/>
              <a:ext cx="11615057" cy="2718909"/>
            </a:xfrm>
            <a:prstGeom prst="rect">
              <a:avLst/>
            </a:prstGeom>
            <a:solidFill>
              <a:schemeClr val="bg1">
                <a:alpha val="88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DD0E1950-CF67-B348-977E-4DF93F7947C3}"/>
                </a:ext>
              </a:extLst>
            </p:cNvPr>
            <p:cNvGrpSpPr/>
            <p:nvPr/>
          </p:nvGrpSpPr>
          <p:grpSpPr>
            <a:xfrm>
              <a:off x="2692906" y="1060115"/>
              <a:ext cx="8578017" cy="2100843"/>
              <a:chOff x="2692906" y="1060115"/>
              <a:chExt cx="8578017" cy="2100843"/>
            </a:xfrm>
          </p:grpSpPr>
          <p:sp>
            <p:nvSpPr>
              <p:cNvPr id="3" name="Rounded Rectangle 2">
                <a:extLst>
                  <a:ext uri="{FF2B5EF4-FFF2-40B4-BE49-F238E27FC236}">
                    <a16:creationId xmlns:a16="http://schemas.microsoft.com/office/drawing/2014/main" id="{D4077E5E-970D-4C43-B34A-8A294EB062A5}"/>
                  </a:ext>
                </a:extLst>
              </p:cNvPr>
              <p:cNvSpPr/>
              <p:nvPr/>
            </p:nvSpPr>
            <p:spPr>
              <a:xfrm>
                <a:off x="2692906" y="1754316"/>
                <a:ext cx="1439055" cy="816964"/>
              </a:xfrm>
              <a:prstGeom prst="round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NL" dirty="0"/>
                  <a:t>Proces A</a:t>
                </a:r>
              </a:p>
            </p:txBody>
          </p:sp>
          <p:sp>
            <p:nvSpPr>
              <p:cNvPr id="4" name="Rounded Rectangle 3">
                <a:extLst>
                  <a:ext uri="{FF2B5EF4-FFF2-40B4-BE49-F238E27FC236}">
                    <a16:creationId xmlns:a16="http://schemas.microsoft.com/office/drawing/2014/main" id="{C37995E2-B87B-4A48-8C6C-8FEA37ED5BC8}"/>
                  </a:ext>
                </a:extLst>
              </p:cNvPr>
              <p:cNvSpPr/>
              <p:nvPr/>
            </p:nvSpPr>
            <p:spPr>
              <a:xfrm>
                <a:off x="6429102" y="1754315"/>
                <a:ext cx="1439055" cy="816964"/>
              </a:xfrm>
              <a:prstGeom prst="round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NL" dirty="0"/>
                  <a:t>Proces B</a:t>
                </a:r>
              </a:p>
            </p:txBody>
          </p:sp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B050C5F9-4374-AA4C-A87B-F3E3D94344AA}"/>
                  </a:ext>
                </a:extLst>
              </p:cNvPr>
              <p:cNvSpPr/>
              <p:nvPr/>
            </p:nvSpPr>
            <p:spPr>
              <a:xfrm>
                <a:off x="9831867" y="1060115"/>
                <a:ext cx="1439055" cy="816964"/>
              </a:xfrm>
              <a:prstGeom prst="round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NL" dirty="0"/>
                  <a:t>Proces C</a:t>
                </a:r>
              </a:p>
            </p:txBody>
          </p:sp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4853135A-7C53-EB44-91B9-46B42AB10382}"/>
                  </a:ext>
                </a:extLst>
              </p:cNvPr>
              <p:cNvSpPr/>
              <p:nvPr/>
            </p:nvSpPr>
            <p:spPr>
              <a:xfrm>
                <a:off x="9831868" y="2343994"/>
                <a:ext cx="1439055" cy="816964"/>
              </a:xfrm>
              <a:prstGeom prst="round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NL" dirty="0"/>
                  <a:t>Proces D</a:t>
                </a:r>
              </a:p>
            </p:txBody>
          </p:sp>
          <p:sp>
            <p:nvSpPr>
              <p:cNvPr id="7" name="Diamond 6">
                <a:extLst>
                  <a:ext uri="{FF2B5EF4-FFF2-40B4-BE49-F238E27FC236}">
                    <a16:creationId xmlns:a16="http://schemas.microsoft.com/office/drawing/2014/main" id="{860E7F68-AE07-4047-9796-B1C6DF6CB0B9}"/>
                  </a:ext>
                </a:extLst>
              </p:cNvPr>
              <p:cNvSpPr/>
              <p:nvPr/>
            </p:nvSpPr>
            <p:spPr>
              <a:xfrm>
                <a:off x="8710106" y="1877079"/>
                <a:ext cx="584616" cy="586558"/>
              </a:xfrm>
              <a:prstGeom prst="diamond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8" name="Can 7">
                <a:extLst>
                  <a:ext uri="{FF2B5EF4-FFF2-40B4-BE49-F238E27FC236}">
                    <a16:creationId xmlns:a16="http://schemas.microsoft.com/office/drawing/2014/main" id="{144C0466-C588-2942-9C69-53F405A3925E}"/>
                  </a:ext>
                </a:extLst>
              </p:cNvPr>
              <p:cNvSpPr/>
              <p:nvPr/>
            </p:nvSpPr>
            <p:spPr>
              <a:xfrm rot="16200000">
                <a:off x="5014804" y="1813650"/>
                <a:ext cx="478435" cy="698292"/>
              </a:xfrm>
              <a:prstGeom prst="can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6D29479C-8078-AE44-B2F4-3D301CB19639}"/>
                  </a:ext>
                </a:extLst>
              </p:cNvPr>
              <p:cNvCxnSpPr>
                <a:stCxn id="3" idx="3"/>
                <a:endCxn id="8" idx="1"/>
              </p:cNvCxnSpPr>
              <p:nvPr/>
            </p:nvCxnSpPr>
            <p:spPr>
              <a:xfrm flipV="1">
                <a:off x="4131961" y="2162796"/>
                <a:ext cx="772915" cy="2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16EF9528-072D-F54F-94E2-1ADE02DBB788}"/>
                  </a:ext>
                </a:extLst>
              </p:cNvPr>
              <p:cNvCxnSpPr>
                <a:cxnSpLocks/>
                <a:stCxn id="8" idx="3"/>
                <a:endCxn id="4" idx="1"/>
              </p:cNvCxnSpPr>
              <p:nvPr/>
            </p:nvCxnSpPr>
            <p:spPr>
              <a:xfrm>
                <a:off x="5603168" y="2162796"/>
                <a:ext cx="825934" cy="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82FC0726-2D2D-4845-8628-F35B4B8D57E5}"/>
                  </a:ext>
                </a:extLst>
              </p:cNvPr>
              <p:cNvCxnSpPr>
                <a:cxnSpLocks/>
                <a:stCxn id="4" idx="3"/>
                <a:endCxn id="7" idx="1"/>
              </p:cNvCxnSpPr>
              <p:nvPr/>
            </p:nvCxnSpPr>
            <p:spPr>
              <a:xfrm>
                <a:off x="7868157" y="2162797"/>
                <a:ext cx="841949" cy="756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F450C8D6-0663-DB4D-A6F9-CDAEB67BABD5}"/>
                  </a:ext>
                </a:extLst>
              </p:cNvPr>
              <p:cNvCxnSpPr>
                <a:cxnSpLocks/>
                <a:endCxn id="5" idx="1"/>
              </p:cNvCxnSpPr>
              <p:nvPr/>
            </p:nvCxnSpPr>
            <p:spPr>
              <a:xfrm>
                <a:off x="9002412" y="1468597"/>
                <a:ext cx="82945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4C6D44DE-9149-8744-A0D3-3879D13E3BC5}"/>
                  </a:ext>
                </a:extLst>
              </p:cNvPr>
              <p:cNvCxnSpPr>
                <a:cxnSpLocks/>
                <a:endCxn id="6" idx="1"/>
              </p:cNvCxnSpPr>
              <p:nvPr/>
            </p:nvCxnSpPr>
            <p:spPr>
              <a:xfrm>
                <a:off x="9002414" y="2752476"/>
                <a:ext cx="829454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BE424E33-A809-4A44-B0C3-C2F895215291}"/>
                  </a:ext>
                </a:extLst>
              </p:cNvPr>
              <p:cNvCxnSpPr>
                <a:cxnSpLocks/>
                <a:endCxn id="7" idx="0"/>
              </p:cNvCxnSpPr>
              <p:nvPr/>
            </p:nvCxnSpPr>
            <p:spPr>
              <a:xfrm>
                <a:off x="9002414" y="1468597"/>
                <a:ext cx="0" cy="408482"/>
              </a:xfrm>
              <a:prstGeom prst="line">
                <a:avLst/>
              </a:prstGeom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6B721634-6F09-AD4D-BDFD-2F04884040EB}"/>
                  </a:ext>
                </a:extLst>
              </p:cNvPr>
              <p:cNvCxnSpPr>
                <a:cxnSpLocks/>
                <a:stCxn id="7" idx="2"/>
              </p:cNvCxnSpPr>
              <p:nvPr/>
            </p:nvCxnSpPr>
            <p:spPr>
              <a:xfrm flipH="1">
                <a:off x="9002412" y="2463637"/>
                <a:ext cx="2" cy="288839"/>
              </a:xfrm>
              <a:prstGeom prst="line">
                <a:avLst/>
              </a:prstGeom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32D78DB-04B1-F94F-9037-A183A7DDD87C}"/>
                </a:ext>
              </a:extLst>
            </p:cNvPr>
            <p:cNvSpPr txBox="1"/>
            <p:nvPr/>
          </p:nvSpPr>
          <p:spPr>
            <a:xfrm>
              <a:off x="683717" y="1940349"/>
              <a:ext cx="13999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L" sz="2400" dirty="0"/>
                <a:t>Workflow</a:t>
              </a:r>
            </a:p>
          </p:txBody>
        </p:sp>
      </p:grpSp>
      <p:sp>
        <p:nvSpPr>
          <p:cNvPr id="117" name="Tekstvak 6">
            <a:extLst>
              <a:ext uri="{FF2B5EF4-FFF2-40B4-BE49-F238E27FC236}">
                <a16:creationId xmlns:a16="http://schemas.microsoft.com/office/drawing/2014/main" id="{471E3BFD-3426-D84E-81D9-25F9387A27CC}"/>
              </a:ext>
            </a:extLst>
          </p:cNvPr>
          <p:cNvSpPr txBox="1"/>
          <p:nvPr/>
        </p:nvSpPr>
        <p:spPr>
          <a:xfrm>
            <a:off x="10553590" y="0"/>
            <a:ext cx="16818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00" dirty="0" err="1"/>
              <a:t>Unsplash</a:t>
            </a:r>
            <a:r>
              <a:rPr lang="nl-NL" sz="1000" dirty="0"/>
              <a:t>, © </a:t>
            </a:r>
            <a:r>
              <a:rPr lang="nl-NL" sz="1000" dirty="0" err="1"/>
              <a:t>Denys</a:t>
            </a:r>
            <a:r>
              <a:rPr lang="nl-NL" sz="1000" dirty="0"/>
              <a:t> </a:t>
            </a:r>
            <a:r>
              <a:rPr lang="nl-NL" sz="1000" dirty="0" err="1"/>
              <a:t>Nevozhai</a:t>
            </a:r>
            <a:endParaRPr lang="nl-NL" sz="10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2A71196-AFC1-DA46-8198-3F987AC4C775}"/>
              </a:ext>
            </a:extLst>
          </p:cNvPr>
          <p:cNvGrpSpPr/>
          <p:nvPr/>
        </p:nvGrpSpPr>
        <p:grpSpPr>
          <a:xfrm>
            <a:off x="340579" y="3821761"/>
            <a:ext cx="11615057" cy="2718909"/>
            <a:chOff x="340579" y="3821761"/>
            <a:chExt cx="11615057" cy="2718909"/>
          </a:xfrm>
        </p:grpSpPr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28496414-91E7-6A45-BA69-D607C8282628}"/>
                </a:ext>
              </a:extLst>
            </p:cNvPr>
            <p:cNvSpPr/>
            <p:nvPr/>
          </p:nvSpPr>
          <p:spPr>
            <a:xfrm>
              <a:off x="340579" y="3821761"/>
              <a:ext cx="11615057" cy="2718909"/>
            </a:xfrm>
            <a:prstGeom prst="rect">
              <a:avLst/>
            </a:prstGeom>
            <a:solidFill>
              <a:schemeClr val="bg1">
                <a:alpha val="88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7B04532-93D9-1F40-96E6-DA3E36A97DFF}"/>
                </a:ext>
              </a:extLst>
            </p:cNvPr>
            <p:cNvSpPr txBox="1"/>
            <p:nvPr/>
          </p:nvSpPr>
          <p:spPr>
            <a:xfrm>
              <a:off x="658225" y="4736025"/>
              <a:ext cx="176830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L" sz="2400" dirty="0"/>
                <a:t>Event Driven</a:t>
              </a:r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25389AAC-57F7-5641-B4E1-C172D04E33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52765" y="4477799"/>
              <a:ext cx="1980025" cy="1071016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pic>
          <p:nvPicPr>
            <p:cNvPr id="47" name="Graphic 46" descr="Cell Tower outline">
              <a:extLst>
                <a:ext uri="{FF2B5EF4-FFF2-40B4-BE49-F238E27FC236}">
                  <a16:creationId xmlns:a16="http://schemas.microsoft.com/office/drawing/2014/main" id="{BDA0DA0B-2E31-3945-B86B-D5F356A8FC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63931" y="3881609"/>
              <a:ext cx="914400" cy="914400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D0029EE-148E-7A4D-95CD-313824FA08BD}"/>
                </a:ext>
              </a:extLst>
            </p:cNvPr>
            <p:cNvGrpSpPr/>
            <p:nvPr/>
          </p:nvGrpSpPr>
          <p:grpSpPr>
            <a:xfrm>
              <a:off x="4563456" y="5255536"/>
              <a:ext cx="1439055" cy="1110243"/>
              <a:chOff x="4570570" y="5255536"/>
              <a:chExt cx="1439055" cy="1110243"/>
            </a:xfrm>
          </p:grpSpPr>
          <p:sp>
            <p:nvSpPr>
              <p:cNvPr id="52" name="Rounded Rectangle 51">
                <a:extLst>
                  <a:ext uri="{FF2B5EF4-FFF2-40B4-BE49-F238E27FC236}">
                    <a16:creationId xmlns:a16="http://schemas.microsoft.com/office/drawing/2014/main" id="{41D0C232-BE0E-3B4F-9B75-5FD2E7CFD7DE}"/>
                  </a:ext>
                </a:extLst>
              </p:cNvPr>
              <p:cNvSpPr/>
              <p:nvPr/>
            </p:nvSpPr>
            <p:spPr>
              <a:xfrm>
                <a:off x="4570570" y="5548815"/>
                <a:ext cx="1439055" cy="816964"/>
              </a:xfrm>
              <a:prstGeom prst="round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NL" dirty="0"/>
                  <a:t>Proces B</a:t>
                </a:r>
              </a:p>
            </p:txBody>
          </p: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5AAABD9E-45EC-F34E-8D96-4B721CD67164}"/>
                  </a:ext>
                </a:extLst>
              </p:cNvPr>
              <p:cNvGrpSpPr/>
              <p:nvPr/>
            </p:nvGrpSpPr>
            <p:grpSpPr>
              <a:xfrm>
                <a:off x="4662513" y="5255536"/>
                <a:ext cx="473275" cy="473275"/>
                <a:chOff x="8109253" y="4367828"/>
                <a:chExt cx="600855" cy="600855"/>
              </a:xfrm>
            </p:grpSpPr>
            <p:sp>
              <p:nvSpPr>
                <p:cNvPr id="70" name="Rounded Rectangle 69">
                  <a:extLst>
                    <a:ext uri="{FF2B5EF4-FFF2-40B4-BE49-F238E27FC236}">
                      <a16:creationId xmlns:a16="http://schemas.microsoft.com/office/drawing/2014/main" id="{E4EEFDA6-F04E-B549-80C0-71AD547DEE98}"/>
                    </a:ext>
                  </a:extLst>
                </p:cNvPr>
                <p:cNvSpPr/>
                <p:nvPr/>
              </p:nvSpPr>
              <p:spPr>
                <a:xfrm>
                  <a:off x="8167922" y="4578602"/>
                  <a:ext cx="487517" cy="33039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/>
                </a:p>
              </p:txBody>
            </p:sp>
            <p:pic>
              <p:nvPicPr>
                <p:cNvPr id="51" name="Graphic 50" descr="Radio outline">
                  <a:extLst>
                    <a:ext uri="{FF2B5EF4-FFF2-40B4-BE49-F238E27FC236}">
                      <a16:creationId xmlns:a16="http://schemas.microsoft.com/office/drawing/2014/main" id="{F9930D6A-CE32-B848-A421-76DF86F04AB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109253" y="4367828"/>
                  <a:ext cx="600855" cy="600855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30B4B2B-CBBB-3B4C-AF90-035842843A76}"/>
                </a:ext>
              </a:extLst>
            </p:cNvPr>
            <p:cNvGrpSpPr/>
            <p:nvPr/>
          </p:nvGrpSpPr>
          <p:grpSpPr>
            <a:xfrm>
              <a:off x="6434006" y="5255536"/>
              <a:ext cx="1439055" cy="1110243"/>
              <a:chOff x="6540176" y="5255536"/>
              <a:chExt cx="1439055" cy="1110243"/>
            </a:xfrm>
          </p:grpSpPr>
          <p:sp>
            <p:nvSpPr>
              <p:cNvPr id="72" name="Rounded Rectangle 71">
                <a:extLst>
                  <a:ext uri="{FF2B5EF4-FFF2-40B4-BE49-F238E27FC236}">
                    <a16:creationId xmlns:a16="http://schemas.microsoft.com/office/drawing/2014/main" id="{20B14351-5BF3-E44E-ACE3-C2797553525E}"/>
                  </a:ext>
                </a:extLst>
              </p:cNvPr>
              <p:cNvSpPr/>
              <p:nvPr/>
            </p:nvSpPr>
            <p:spPr>
              <a:xfrm>
                <a:off x="6540176" y="5548815"/>
                <a:ext cx="1439055" cy="816964"/>
              </a:xfrm>
              <a:prstGeom prst="round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NL" dirty="0"/>
                  <a:t>Proces C</a:t>
                </a:r>
              </a:p>
            </p:txBody>
          </p:sp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6039F440-E9D0-1E4B-BDC9-4F4727681B88}"/>
                  </a:ext>
                </a:extLst>
              </p:cNvPr>
              <p:cNvGrpSpPr/>
              <p:nvPr/>
            </p:nvGrpSpPr>
            <p:grpSpPr>
              <a:xfrm>
                <a:off x="6632119" y="5255536"/>
                <a:ext cx="473275" cy="473275"/>
                <a:chOff x="8109253" y="4367828"/>
                <a:chExt cx="600855" cy="600855"/>
              </a:xfrm>
            </p:grpSpPr>
            <p:sp>
              <p:nvSpPr>
                <p:cNvPr id="74" name="Rounded Rectangle 73">
                  <a:extLst>
                    <a:ext uri="{FF2B5EF4-FFF2-40B4-BE49-F238E27FC236}">
                      <a16:creationId xmlns:a16="http://schemas.microsoft.com/office/drawing/2014/main" id="{CF7E6210-1477-574C-8C6D-DCC571F12C5A}"/>
                    </a:ext>
                  </a:extLst>
                </p:cNvPr>
                <p:cNvSpPr/>
                <p:nvPr/>
              </p:nvSpPr>
              <p:spPr>
                <a:xfrm>
                  <a:off x="8167922" y="4578602"/>
                  <a:ext cx="487517" cy="33039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/>
                </a:p>
              </p:txBody>
            </p:sp>
            <p:pic>
              <p:nvPicPr>
                <p:cNvPr id="75" name="Graphic 74" descr="Radio outline">
                  <a:extLst>
                    <a:ext uri="{FF2B5EF4-FFF2-40B4-BE49-F238E27FC236}">
                      <a16:creationId xmlns:a16="http://schemas.microsoft.com/office/drawing/2014/main" id="{3E26047B-04F2-2449-971C-594598AE342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109253" y="4367828"/>
                  <a:ext cx="600855" cy="600855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F2F70FE-DF64-344A-8A36-E4BE7C9F0201}"/>
                </a:ext>
              </a:extLst>
            </p:cNvPr>
            <p:cNvGrpSpPr/>
            <p:nvPr/>
          </p:nvGrpSpPr>
          <p:grpSpPr>
            <a:xfrm>
              <a:off x="8304556" y="5255536"/>
              <a:ext cx="1439055" cy="1110243"/>
              <a:chOff x="8509782" y="5255536"/>
              <a:chExt cx="1439055" cy="1110243"/>
            </a:xfrm>
          </p:grpSpPr>
          <p:sp>
            <p:nvSpPr>
              <p:cNvPr id="76" name="Rounded Rectangle 75">
                <a:extLst>
                  <a:ext uri="{FF2B5EF4-FFF2-40B4-BE49-F238E27FC236}">
                    <a16:creationId xmlns:a16="http://schemas.microsoft.com/office/drawing/2014/main" id="{B682E377-F72F-CC41-834F-46214B531C5B}"/>
                  </a:ext>
                </a:extLst>
              </p:cNvPr>
              <p:cNvSpPr/>
              <p:nvPr/>
            </p:nvSpPr>
            <p:spPr>
              <a:xfrm>
                <a:off x="8509782" y="5548815"/>
                <a:ext cx="1439055" cy="816964"/>
              </a:xfrm>
              <a:prstGeom prst="round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NL" dirty="0"/>
                  <a:t>Proces D</a:t>
                </a:r>
              </a:p>
            </p:txBody>
          </p:sp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46FCDBF6-B647-B54D-AA01-20F2007E2765}"/>
                  </a:ext>
                </a:extLst>
              </p:cNvPr>
              <p:cNvGrpSpPr/>
              <p:nvPr/>
            </p:nvGrpSpPr>
            <p:grpSpPr>
              <a:xfrm>
                <a:off x="8601725" y="5255536"/>
                <a:ext cx="473275" cy="473275"/>
                <a:chOff x="8109253" y="4367828"/>
                <a:chExt cx="600855" cy="600855"/>
              </a:xfrm>
            </p:grpSpPr>
            <p:sp>
              <p:nvSpPr>
                <p:cNvPr id="78" name="Rounded Rectangle 77">
                  <a:extLst>
                    <a:ext uri="{FF2B5EF4-FFF2-40B4-BE49-F238E27FC236}">
                      <a16:creationId xmlns:a16="http://schemas.microsoft.com/office/drawing/2014/main" id="{3BA5C2AC-20FF-9447-98C9-13D5449DDCCF}"/>
                    </a:ext>
                  </a:extLst>
                </p:cNvPr>
                <p:cNvSpPr/>
                <p:nvPr/>
              </p:nvSpPr>
              <p:spPr>
                <a:xfrm>
                  <a:off x="8167922" y="4578602"/>
                  <a:ext cx="487517" cy="33039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/>
                </a:p>
              </p:txBody>
            </p:sp>
            <p:pic>
              <p:nvPicPr>
                <p:cNvPr id="79" name="Graphic 78" descr="Radio outline">
                  <a:extLst>
                    <a:ext uri="{FF2B5EF4-FFF2-40B4-BE49-F238E27FC236}">
                      <a16:creationId xmlns:a16="http://schemas.microsoft.com/office/drawing/2014/main" id="{39C94370-06EC-FA40-AC06-CCA1613BCE9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109253" y="4367828"/>
                  <a:ext cx="600855" cy="600855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7E50A66-19CD-E94C-A788-30DC54E7995E}"/>
                </a:ext>
              </a:extLst>
            </p:cNvPr>
            <p:cNvGrpSpPr/>
            <p:nvPr/>
          </p:nvGrpSpPr>
          <p:grpSpPr>
            <a:xfrm>
              <a:off x="2692906" y="5255536"/>
              <a:ext cx="1439055" cy="1110243"/>
              <a:chOff x="2692906" y="5255536"/>
              <a:chExt cx="1439055" cy="1110243"/>
            </a:xfrm>
          </p:grpSpPr>
          <p:sp>
            <p:nvSpPr>
              <p:cNvPr id="81" name="Rounded Rectangle 80">
                <a:extLst>
                  <a:ext uri="{FF2B5EF4-FFF2-40B4-BE49-F238E27FC236}">
                    <a16:creationId xmlns:a16="http://schemas.microsoft.com/office/drawing/2014/main" id="{9FDA766F-6B95-7945-A572-D41527DF4FF4}"/>
                  </a:ext>
                </a:extLst>
              </p:cNvPr>
              <p:cNvSpPr/>
              <p:nvPr/>
            </p:nvSpPr>
            <p:spPr>
              <a:xfrm>
                <a:off x="2692906" y="5548815"/>
                <a:ext cx="1439055" cy="816964"/>
              </a:xfrm>
              <a:prstGeom prst="round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NL" dirty="0"/>
                  <a:t>Proces A</a:t>
                </a:r>
              </a:p>
            </p:txBody>
          </p: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6718ECB5-8B57-EC45-BA6A-7F953A06C041}"/>
                  </a:ext>
                </a:extLst>
              </p:cNvPr>
              <p:cNvGrpSpPr/>
              <p:nvPr/>
            </p:nvGrpSpPr>
            <p:grpSpPr>
              <a:xfrm>
                <a:off x="2784849" y="5255536"/>
                <a:ext cx="473275" cy="473275"/>
                <a:chOff x="8109253" y="4367828"/>
                <a:chExt cx="600855" cy="600855"/>
              </a:xfrm>
            </p:grpSpPr>
            <p:sp>
              <p:nvSpPr>
                <p:cNvPr id="83" name="Rounded Rectangle 82">
                  <a:extLst>
                    <a:ext uri="{FF2B5EF4-FFF2-40B4-BE49-F238E27FC236}">
                      <a16:creationId xmlns:a16="http://schemas.microsoft.com/office/drawing/2014/main" id="{4DCDEAD3-A594-E941-9F5A-59C396CD4A5F}"/>
                    </a:ext>
                  </a:extLst>
                </p:cNvPr>
                <p:cNvSpPr/>
                <p:nvPr/>
              </p:nvSpPr>
              <p:spPr>
                <a:xfrm>
                  <a:off x="8167922" y="4578602"/>
                  <a:ext cx="487517" cy="33039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/>
                </a:p>
              </p:txBody>
            </p:sp>
            <p:pic>
              <p:nvPicPr>
                <p:cNvPr id="84" name="Graphic 83" descr="Radio outline">
                  <a:extLst>
                    <a:ext uri="{FF2B5EF4-FFF2-40B4-BE49-F238E27FC236}">
                      <a16:creationId xmlns:a16="http://schemas.microsoft.com/office/drawing/2014/main" id="{17196811-F6FC-0749-ACC2-23770D9B7B7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109253" y="4367828"/>
                  <a:ext cx="600855" cy="600855"/>
                </a:xfrm>
                <a:prstGeom prst="rect">
                  <a:avLst/>
                </a:prstGeom>
              </p:spPr>
            </p:pic>
          </p:grpSp>
        </p:grp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70245383-8056-2347-9987-AAD84A1493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4493" y="4735849"/>
              <a:ext cx="667900" cy="812966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99C73E82-293C-3542-BDEE-893629C4E9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62551" y="4578025"/>
              <a:ext cx="855692" cy="777667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7BD88C98-7600-654A-8F39-56F69A8F6631}"/>
                </a:ext>
              </a:extLst>
            </p:cNvPr>
            <p:cNvCxnSpPr>
              <a:cxnSpLocks/>
            </p:cNvCxnSpPr>
            <p:nvPr/>
          </p:nvCxnSpPr>
          <p:spPr>
            <a:xfrm>
              <a:off x="6525949" y="4774465"/>
              <a:ext cx="108221" cy="596238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F5EAE0CA-4FCC-3341-B180-E4AEBFF56791}"/>
                </a:ext>
              </a:extLst>
            </p:cNvPr>
            <p:cNvCxnSpPr>
              <a:cxnSpLocks/>
            </p:cNvCxnSpPr>
            <p:nvPr/>
          </p:nvCxnSpPr>
          <p:spPr>
            <a:xfrm>
              <a:off x="6557413" y="4723436"/>
              <a:ext cx="1885298" cy="63947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E2F505B-8892-DD4A-962B-E0C70A922350}"/>
              </a:ext>
            </a:extLst>
          </p:cNvPr>
          <p:cNvGrpSpPr/>
          <p:nvPr/>
        </p:nvGrpSpPr>
        <p:grpSpPr>
          <a:xfrm>
            <a:off x="6557413" y="3913741"/>
            <a:ext cx="5340084" cy="2452038"/>
            <a:chOff x="6557413" y="3913741"/>
            <a:chExt cx="5340084" cy="2452038"/>
          </a:xfrm>
        </p:grpSpPr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44A596E8-6F2D-8A45-92AD-C18D6E0AFE29}"/>
                </a:ext>
              </a:extLst>
            </p:cNvPr>
            <p:cNvSpPr txBox="1"/>
            <p:nvPr/>
          </p:nvSpPr>
          <p:spPr>
            <a:xfrm>
              <a:off x="6822966" y="3913741"/>
              <a:ext cx="5074531" cy="7349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NL" dirty="0"/>
                <a:t>Sterke ontkoppeling: ‘Processen kennen elkaar niet’.</a:t>
              </a:r>
            </a:p>
            <a:p>
              <a:pPr algn="r">
                <a:lnSpc>
                  <a:spcPct val="120000"/>
                </a:lnSpc>
              </a:pPr>
              <a:r>
                <a:rPr lang="en-NL" dirty="0"/>
                <a:t>Vereist zorgvuldig gedefinieerde gebeurtenissen.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5E06512-E7BF-7646-BA40-39059435264B}"/>
                </a:ext>
              </a:extLst>
            </p:cNvPr>
            <p:cNvGrpSpPr/>
            <p:nvPr/>
          </p:nvGrpSpPr>
          <p:grpSpPr>
            <a:xfrm>
              <a:off x="10175106" y="5255536"/>
              <a:ext cx="1439055" cy="1110243"/>
              <a:chOff x="10175106" y="5255536"/>
              <a:chExt cx="1439055" cy="1110243"/>
            </a:xfrm>
          </p:grpSpPr>
          <p:sp>
            <p:nvSpPr>
              <p:cNvPr id="50" name="Rounded Rectangle 49">
                <a:extLst>
                  <a:ext uri="{FF2B5EF4-FFF2-40B4-BE49-F238E27FC236}">
                    <a16:creationId xmlns:a16="http://schemas.microsoft.com/office/drawing/2014/main" id="{94B6E6C6-3E2A-734B-BAE7-C0465F817CFB}"/>
                  </a:ext>
                </a:extLst>
              </p:cNvPr>
              <p:cNvSpPr/>
              <p:nvPr/>
            </p:nvSpPr>
            <p:spPr>
              <a:xfrm>
                <a:off x="10175106" y="5548815"/>
                <a:ext cx="1439055" cy="816964"/>
              </a:xfrm>
              <a:prstGeom prst="roundRect">
                <a:avLst/>
              </a:prstGeom>
              <a:pattFill prst="wdUpDiag">
                <a:fgClr>
                  <a:schemeClr val="accent5">
                    <a:lumMod val="40000"/>
                    <a:lumOff val="60000"/>
                  </a:schemeClr>
                </a:fgClr>
                <a:bgClr>
                  <a:schemeClr val="bg1"/>
                </a:bgClr>
              </a:pattFill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NL" dirty="0"/>
                  <a:t>Proces E</a:t>
                </a:r>
              </a:p>
            </p:txBody>
          </p: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E87FD636-276F-6445-B10A-EC36E5062A5E}"/>
                  </a:ext>
                </a:extLst>
              </p:cNvPr>
              <p:cNvGrpSpPr/>
              <p:nvPr/>
            </p:nvGrpSpPr>
            <p:grpSpPr>
              <a:xfrm>
                <a:off x="10267049" y="5255536"/>
                <a:ext cx="473275" cy="473275"/>
                <a:chOff x="8109253" y="4367828"/>
                <a:chExt cx="600855" cy="600855"/>
              </a:xfrm>
            </p:grpSpPr>
            <p:sp>
              <p:nvSpPr>
                <p:cNvPr id="54" name="Rounded Rectangle 53">
                  <a:extLst>
                    <a:ext uri="{FF2B5EF4-FFF2-40B4-BE49-F238E27FC236}">
                      <a16:creationId xmlns:a16="http://schemas.microsoft.com/office/drawing/2014/main" id="{DD9645E9-B16B-0F4A-83F5-5AE326B85F1F}"/>
                    </a:ext>
                  </a:extLst>
                </p:cNvPr>
                <p:cNvSpPr/>
                <p:nvPr/>
              </p:nvSpPr>
              <p:spPr>
                <a:xfrm>
                  <a:off x="8167922" y="4578602"/>
                  <a:ext cx="487517" cy="33039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/>
                </a:p>
              </p:txBody>
            </p:sp>
            <p:pic>
              <p:nvPicPr>
                <p:cNvPr id="55" name="Graphic 54" descr="Radio outline">
                  <a:extLst>
                    <a:ext uri="{FF2B5EF4-FFF2-40B4-BE49-F238E27FC236}">
                      <a16:creationId xmlns:a16="http://schemas.microsoft.com/office/drawing/2014/main" id="{5F48768E-2BA5-7947-B4C6-7CBF4C3BE5F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109253" y="4367828"/>
                  <a:ext cx="600855" cy="600855"/>
                </a:xfrm>
                <a:prstGeom prst="rect">
                  <a:avLst/>
                </a:prstGeom>
              </p:spPr>
            </p:pic>
          </p:grpSp>
        </p:grp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297947AB-9611-004E-9491-02A43431FE5F}"/>
                </a:ext>
              </a:extLst>
            </p:cNvPr>
            <p:cNvCxnSpPr>
              <a:cxnSpLocks/>
            </p:cNvCxnSpPr>
            <p:nvPr/>
          </p:nvCxnSpPr>
          <p:spPr>
            <a:xfrm>
              <a:off x="6557413" y="4630590"/>
              <a:ext cx="3755848" cy="755708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20" name="Cloud 119">
            <a:extLst>
              <a:ext uri="{FF2B5EF4-FFF2-40B4-BE49-F238E27FC236}">
                <a16:creationId xmlns:a16="http://schemas.microsoft.com/office/drawing/2014/main" id="{8ECF6EBF-4A1D-F24C-8CB8-AC0E8C5E8315}"/>
              </a:ext>
            </a:extLst>
          </p:cNvPr>
          <p:cNvSpPr/>
          <p:nvPr/>
        </p:nvSpPr>
        <p:spPr>
          <a:xfrm>
            <a:off x="114310" y="2876608"/>
            <a:ext cx="5110018" cy="1753982"/>
          </a:xfrm>
          <a:prstGeom prst="cloud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ysClr val="windowText" lastClr="000000"/>
                </a:solidFill>
              </a:rPr>
              <a:t>Notificeren over gebeurtenissen is ook zonder adoptie van het event driven paradigma zinvol !</a:t>
            </a:r>
          </a:p>
        </p:txBody>
      </p:sp>
    </p:spTree>
    <p:extLst>
      <p:ext uri="{BB962C8B-B14F-4D97-AF65-F5344CB8AC3E}">
        <p14:creationId xmlns:p14="http://schemas.microsoft.com/office/powerpoint/2010/main" val="2542698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A4C0C-CCF6-114E-94A7-01D904E19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Bevindingen bij definiëren typen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3FD83-AEED-5C44-97EA-336C7FBF66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NL" dirty="0"/>
          </a:p>
          <a:p>
            <a:r>
              <a:rPr lang="en-GB" dirty="0"/>
              <a:t>Document </a:t>
            </a:r>
            <a:r>
              <a:rPr lang="en-GB" dirty="0" err="1"/>
              <a:t>toegevoegd</a:t>
            </a:r>
            <a:r>
              <a:rPr lang="en-GB" dirty="0"/>
              <a:t> </a:t>
            </a:r>
            <a:r>
              <a:rPr lang="en-GB" dirty="0" err="1"/>
              <a:t>aan</a:t>
            </a:r>
            <a:r>
              <a:rPr lang="en-GB" dirty="0"/>
              <a:t> </a:t>
            </a:r>
            <a:r>
              <a:rPr lang="en-GB" dirty="0" err="1"/>
              <a:t>zaak</a:t>
            </a:r>
            <a:endParaRPr lang="en-GB" dirty="0"/>
          </a:p>
          <a:p>
            <a:pPr lvl="1"/>
            <a:r>
              <a:rPr lang="en-GB" dirty="0"/>
              <a:t>Document </a:t>
            </a:r>
            <a:r>
              <a:rPr lang="en-GB" dirty="0" err="1"/>
              <a:t>toegevoegd</a:t>
            </a:r>
            <a:r>
              <a:rPr lang="en-GB" dirty="0"/>
              <a:t> </a:t>
            </a:r>
            <a:r>
              <a:rPr lang="en-GB" dirty="0" err="1"/>
              <a:t>aan</a:t>
            </a:r>
            <a:r>
              <a:rPr lang="en-GB" dirty="0"/>
              <a:t> </a:t>
            </a:r>
            <a:r>
              <a:rPr lang="en-GB" dirty="0" err="1"/>
              <a:t>zaak</a:t>
            </a:r>
            <a:r>
              <a:rPr lang="en-GB" dirty="0"/>
              <a:t> (</a:t>
            </a:r>
            <a:r>
              <a:rPr lang="en-GB" dirty="0" err="1"/>
              <a:t>vanuit</a:t>
            </a:r>
            <a:r>
              <a:rPr lang="en-GB" dirty="0"/>
              <a:t> </a:t>
            </a:r>
            <a:r>
              <a:rPr lang="en-GB" dirty="0" err="1"/>
              <a:t>zaakregistratie</a:t>
            </a:r>
            <a:r>
              <a:rPr lang="en-GB" dirty="0"/>
              <a:t>)</a:t>
            </a:r>
          </a:p>
          <a:p>
            <a:pPr lvl="1"/>
            <a:r>
              <a:rPr lang="en-GB" dirty="0" err="1"/>
              <a:t>Zaak</a:t>
            </a:r>
            <a:r>
              <a:rPr lang="en-GB" dirty="0"/>
              <a:t> </a:t>
            </a:r>
            <a:r>
              <a:rPr lang="en-GB" dirty="0" err="1"/>
              <a:t>toegevoegd</a:t>
            </a:r>
            <a:r>
              <a:rPr lang="en-GB" dirty="0"/>
              <a:t> </a:t>
            </a:r>
            <a:r>
              <a:rPr lang="en-GB" dirty="0" err="1"/>
              <a:t>aan</a:t>
            </a:r>
            <a:r>
              <a:rPr lang="en-GB" dirty="0"/>
              <a:t> document (</a:t>
            </a:r>
            <a:r>
              <a:rPr lang="en-GB" dirty="0" err="1"/>
              <a:t>vanuit</a:t>
            </a:r>
            <a:r>
              <a:rPr lang="en-GB" dirty="0"/>
              <a:t> </a:t>
            </a:r>
            <a:r>
              <a:rPr lang="en-GB" dirty="0" err="1"/>
              <a:t>documentregistratie</a:t>
            </a:r>
            <a:r>
              <a:rPr lang="en-GB" dirty="0"/>
              <a:t>)</a:t>
            </a:r>
          </a:p>
          <a:p>
            <a:endParaRPr lang="en-GB" dirty="0"/>
          </a:p>
          <a:p>
            <a:r>
              <a:rPr lang="en-GB" dirty="0"/>
              <a:t>Z</a:t>
            </a:r>
            <a:r>
              <a:rPr lang="en-NL" dirty="0"/>
              <a:t>aakstatus</a:t>
            </a:r>
          </a:p>
          <a:p>
            <a:pPr lvl="1"/>
            <a:r>
              <a:rPr lang="en-GB" dirty="0"/>
              <a:t>n</a:t>
            </a:r>
            <a:r>
              <a:rPr lang="en-NL" dirty="0"/>
              <a:t>l.vng.zgw.zaken.status.create</a:t>
            </a:r>
          </a:p>
          <a:p>
            <a:pPr lvl="1"/>
            <a:r>
              <a:rPr lang="en-GB" dirty="0" err="1"/>
              <a:t>nl.overheid.zaken.zaakstatus-gewijzigd</a:t>
            </a:r>
            <a:endParaRPr lang="en-NL" dirty="0"/>
          </a:p>
          <a:p>
            <a:pPr lvl="1"/>
            <a:endParaRPr lang="en-NL" dirty="0"/>
          </a:p>
          <a:p>
            <a:r>
              <a:rPr lang="en-GB" dirty="0" err="1"/>
              <a:t>Huwelijk</a:t>
            </a:r>
            <a:endParaRPr lang="en-GB" dirty="0"/>
          </a:p>
          <a:p>
            <a:pPr lvl="1"/>
            <a:r>
              <a:rPr lang="en-GB" dirty="0"/>
              <a:t>H</a:t>
            </a:r>
            <a:r>
              <a:rPr lang="en-NL" dirty="0"/>
              <a:t>uwelijk-voltrokken </a:t>
            </a:r>
          </a:p>
          <a:p>
            <a:pPr lvl="1"/>
            <a:r>
              <a:rPr lang="en-NL" dirty="0"/>
              <a:t>Persoon-gehuwd</a:t>
            </a:r>
          </a:p>
          <a:p>
            <a:pPr marL="0" indent="0">
              <a:buNone/>
            </a:pPr>
            <a:endParaRPr lang="en-NL" dirty="0"/>
          </a:p>
        </p:txBody>
      </p:sp>
      <p:sp>
        <p:nvSpPr>
          <p:cNvPr id="4" name="Cloud 3">
            <a:extLst>
              <a:ext uri="{FF2B5EF4-FFF2-40B4-BE49-F238E27FC236}">
                <a16:creationId xmlns:a16="http://schemas.microsoft.com/office/drawing/2014/main" id="{BBB78A1E-D23D-5F4B-89B7-3BEC5972DE1D}"/>
              </a:ext>
            </a:extLst>
          </p:cNvPr>
          <p:cNvSpPr/>
          <p:nvPr/>
        </p:nvSpPr>
        <p:spPr>
          <a:xfrm>
            <a:off x="6285298" y="2980742"/>
            <a:ext cx="2110558" cy="1008028"/>
          </a:xfrm>
          <a:prstGeom prst="cloud">
            <a:avLst/>
          </a:prstGeom>
          <a:solidFill>
            <a:schemeClr val="bg1"/>
          </a:solidFill>
          <a:ln w="1905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1400"/>
              <a:t>Domein bepaalt het event</a:t>
            </a: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4E48038F-061D-FF47-A397-3FC5F1A9FC4B}"/>
              </a:ext>
            </a:extLst>
          </p:cNvPr>
          <p:cNvSpPr/>
          <p:nvPr/>
        </p:nvSpPr>
        <p:spPr>
          <a:xfrm>
            <a:off x="8621677" y="917356"/>
            <a:ext cx="2041285" cy="1208245"/>
          </a:xfrm>
          <a:prstGeom prst="cloud">
            <a:avLst/>
          </a:prstGeom>
          <a:solidFill>
            <a:schemeClr val="bg1"/>
          </a:solidFill>
          <a:ln w="1905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1400"/>
              <a:t>Keuze voor 'partitionering'</a:t>
            </a:r>
          </a:p>
          <a:p>
            <a:pPr algn="ctr"/>
            <a:r>
              <a:rPr lang="en-NL" sz="1400"/>
              <a:t>bepaalt events</a:t>
            </a:r>
          </a:p>
        </p:txBody>
      </p:sp>
      <p:sp>
        <p:nvSpPr>
          <p:cNvPr id="6" name="Cloud 5">
            <a:extLst>
              <a:ext uri="{FF2B5EF4-FFF2-40B4-BE49-F238E27FC236}">
                <a16:creationId xmlns:a16="http://schemas.microsoft.com/office/drawing/2014/main" id="{70F9C40D-57C4-464D-AF55-F2ED08DFB161}"/>
              </a:ext>
            </a:extLst>
          </p:cNvPr>
          <p:cNvSpPr/>
          <p:nvPr/>
        </p:nvSpPr>
        <p:spPr>
          <a:xfrm>
            <a:off x="4155477" y="4398047"/>
            <a:ext cx="4240379" cy="2055652"/>
          </a:xfrm>
          <a:prstGeom prst="cloud">
            <a:avLst/>
          </a:prstGeom>
          <a:solidFill>
            <a:schemeClr val="bg1"/>
          </a:solidFill>
          <a:ln w="1905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1400"/>
              <a:t>Bijhoudingsprocessen van het bronregister/wet en regelgeving, bepalen de events.</a:t>
            </a:r>
          </a:p>
          <a:p>
            <a:pPr algn="ctr"/>
            <a:endParaRPr lang="en-NL" sz="1400"/>
          </a:p>
          <a:p>
            <a:pPr algn="ctr"/>
            <a:r>
              <a:rPr lang="en-NL" sz="1400"/>
              <a:t>Afnemers hebben mogelijk behoefte aan afgeleide events.</a:t>
            </a:r>
          </a:p>
        </p:txBody>
      </p:sp>
    </p:spTree>
    <p:extLst>
      <p:ext uri="{BB962C8B-B14F-4D97-AF65-F5344CB8AC3E}">
        <p14:creationId xmlns:p14="http://schemas.microsoft.com/office/powerpoint/2010/main" val="2776071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A4C0C-CCF6-114E-94A7-01D904E19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Bevindingen bij definiëren typen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3FD83-AEED-5C44-97EA-336C7FBF66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NL"/>
          </a:p>
          <a:p>
            <a:r>
              <a:rPr lang="en-GB" err="1"/>
              <a:t>Verblijfsadres</a:t>
            </a:r>
            <a:endParaRPr lang="en-GB"/>
          </a:p>
          <a:p>
            <a:pPr lvl="1"/>
            <a:r>
              <a:rPr lang="en-GB" err="1"/>
              <a:t>nl.brp.P</a:t>
            </a:r>
            <a:r>
              <a:rPr lang="en-NL"/>
              <a:t>ersoon-verhuisd</a:t>
            </a:r>
          </a:p>
          <a:p>
            <a:pPr lvl="1"/>
            <a:r>
              <a:rPr lang="en-NL"/>
              <a:t>nl.brp.infrastructurelewijziging-plaatsgevonden</a:t>
            </a:r>
          </a:p>
          <a:p>
            <a:pPr lvl="1"/>
            <a:r>
              <a:rPr lang="en-NL"/>
              <a:t>nl.brp.verblijfsadres-gewijzigd</a:t>
            </a:r>
          </a:p>
          <a:p>
            <a:pPr lvl="1"/>
            <a:r>
              <a:rPr lang="en-NL"/>
              <a:t>nl.brp.correctie … ?</a:t>
            </a:r>
          </a:p>
          <a:p>
            <a:endParaRPr lang="en-NL"/>
          </a:p>
          <a:p>
            <a:r>
              <a:rPr lang="en-NL"/>
              <a:t>BAG</a:t>
            </a:r>
          </a:p>
          <a:p>
            <a:pPr lvl="1"/>
            <a:r>
              <a:rPr lang="en-NL"/>
              <a:t>nl.bag.straatnaam-gewijzigd</a:t>
            </a:r>
          </a:p>
          <a:p>
            <a:pPr lvl="1"/>
            <a:r>
              <a:rPr lang="en-NL"/>
              <a:t>nl.brp.infrastructurelewijziging-plaatsgevonden</a:t>
            </a:r>
          </a:p>
          <a:p>
            <a:pPr lvl="2"/>
            <a:r>
              <a:rPr lang="en-NL"/>
              <a:t>Is eigenlijk een afleidbaar event!</a:t>
            </a:r>
          </a:p>
          <a:p>
            <a:pPr lvl="2"/>
            <a:r>
              <a:rPr lang="en-NL"/>
              <a:t>We hadden vanuit de BRP kunnen verwijzen naar de BAG</a:t>
            </a:r>
          </a:p>
          <a:p>
            <a:pPr lvl="1"/>
            <a:endParaRPr lang="en-NL"/>
          </a:p>
          <a:p>
            <a:endParaRPr lang="en-NL"/>
          </a:p>
        </p:txBody>
      </p:sp>
      <p:sp>
        <p:nvSpPr>
          <p:cNvPr id="4" name="Cloud 3">
            <a:extLst>
              <a:ext uri="{FF2B5EF4-FFF2-40B4-BE49-F238E27FC236}">
                <a16:creationId xmlns:a16="http://schemas.microsoft.com/office/drawing/2014/main" id="{BFBFD213-C15B-0C43-89B1-5ABFC8928880}"/>
              </a:ext>
            </a:extLst>
          </p:cNvPr>
          <p:cNvSpPr/>
          <p:nvPr/>
        </p:nvSpPr>
        <p:spPr>
          <a:xfrm>
            <a:off x="5061060" y="2727834"/>
            <a:ext cx="4339880" cy="1402332"/>
          </a:xfrm>
          <a:prstGeom prst="cloud">
            <a:avLst/>
          </a:prstGeom>
          <a:solidFill>
            <a:schemeClr val="bg1"/>
          </a:solidFill>
          <a:ln w="1905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1400"/>
              <a:t>Aanvullende bijhoudingsprocessen voor correcties en 'ongedaan maken' kunnen ook leiden tot events.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1F095F0-4E28-3145-98CE-DED0C10E34D3}"/>
              </a:ext>
            </a:extLst>
          </p:cNvPr>
          <p:cNvCxnSpPr>
            <a:endCxn id="4" idx="2"/>
          </p:cNvCxnSpPr>
          <p:nvPr/>
        </p:nvCxnSpPr>
        <p:spPr>
          <a:xfrm>
            <a:off x="4186592" y="3309977"/>
            <a:ext cx="887930" cy="119023"/>
          </a:xfrm>
          <a:prstGeom prst="line">
            <a:avLst/>
          </a:prstGeom>
          <a:solidFill>
            <a:schemeClr val="bg1"/>
          </a:solidFill>
          <a:ln w="1905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sp>
        <p:nvSpPr>
          <p:cNvPr id="7" name="Cloud 6">
            <a:extLst>
              <a:ext uri="{FF2B5EF4-FFF2-40B4-BE49-F238E27FC236}">
                <a16:creationId xmlns:a16="http://schemas.microsoft.com/office/drawing/2014/main" id="{266272EE-DC54-DB4C-B963-11EFA2556542}"/>
              </a:ext>
            </a:extLst>
          </p:cNvPr>
          <p:cNvSpPr/>
          <p:nvPr/>
        </p:nvSpPr>
        <p:spPr>
          <a:xfrm>
            <a:off x="8054098" y="4681466"/>
            <a:ext cx="2980850" cy="1402332"/>
          </a:xfrm>
          <a:prstGeom prst="cloud">
            <a:avLst/>
          </a:prstGeom>
          <a:solidFill>
            <a:schemeClr val="bg1"/>
          </a:solidFill>
          <a:ln w="1905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1400"/>
              <a:t>Keuze voor redundantie leidt tot afgeleide events</a:t>
            </a:r>
          </a:p>
        </p:txBody>
      </p:sp>
    </p:spTree>
    <p:extLst>
      <p:ext uri="{BB962C8B-B14F-4D97-AF65-F5344CB8AC3E}">
        <p14:creationId xmlns:p14="http://schemas.microsoft.com/office/powerpoint/2010/main" val="494439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F69254BD-614C-4317-BE1A-20ECEE1ABA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881" y="1566863"/>
            <a:ext cx="3116091" cy="3724275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58C1E697-3902-4657-BA6A-BA91D5821859}"/>
              </a:ext>
            </a:extLst>
          </p:cNvPr>
          <p:cNvSpPr txBox="1"/>
          <p:nvPr/>
        </p:nvSpPr>
        <p:spPr>
          <a:xfrm>
            <a:off x="5244091" y="1437699"/>
            <a:ext cx="5961028" cy="2556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200000"/>
              </a:lnSpc>
            </a:pPr>
            <a:r>
              <a:rPr lang="en-US" sz="2800" dirty="0"/>
              <a:t>Everything should be made</a:t>
            </a:r>
          </a:p>
          <a:p>
            <a:pPr algn="r">
              <a:lnSpc>
                <a:spcPct val="200000"/>
              </a:lnSpc>
            </a:pPr>
            <a:r>
              <a:rPr lang="en-US" sz="2800" dirty="0"/>
              <a:t>as simple as possible,</a:t>
            </a:r>
          </a:p>
          <a:p>
            <a:pPr algn="r">
              <a:lnSpc>
                <a:spcPct val="200000"/>
              </a:lnSpc>
            </a:pPr>
            <a:r>
              <a:rPr lang="en-US" sz="2800" dirty="0"/>
              <a:t>but not simpler.</a:t>
            </a:r>
            <a:endParaRPr lang="en-GB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59902F39-A178-47C2-AD49-80187DD7A74B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84788" y="5120887"/>
            <a:ext cx="2258240" cy="340501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58460071-8759-401A-80B9-A19F85F06B81}"/>
              </a:ext>
            </a:extLst>
          </p:cNvPr>
          <p:cNvSpPr txBox="1"/>
          <p:nvPr/>
        </p:nvSpPr>
        <p:spPr>
          <a:xfrm>
            <a:off x="929731" y="5327968"/>
            <a:ext cx="277465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dirty="0"/>
              <a:t>Wikimedia. Albert Einstein colorized by Michael W. </a:t>
            </a:r>
            <a:r>
              <a:rPr lang="en-US" sz="600" dirty="0" err="1"/>
              <a:t>Gorth</a:t>
            </a:r>
            <a:endParaRPr lang="nl-NL" sz="400" dirty="0"/>
          </a:p>
        </p:txBody>
      </p:sp>
    </p:spTree>
    <p:extLst>
      <p:ext uri="{BB962C8B-B14F-4D97-AF65-F5344CB8AC3E}">
        <p14:creationId xmlns:p14="http://schemas.microsoft.com/office/powerpoint/2010/main" val="3275503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1FE4651-E240-4691-AAB5-390970D42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647" y="2605111"/>
            <a:ext cx="2424013" cy="388882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2AFE21B-9A65-434B-BCC6-878FA1B0A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378" y="2605110"/>
            <a:ext cx="2305050" cy="381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C2D26013-87CE-4F95-A5DF-BADC641CCE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435" t="-115" r="435" b="14498"/>
          <a:stretch/>
        </p:blipFill>
        <p:spPr>
          <a:xfrm>
            <a:off x="6186900" y="268908"/>
            <a:ext cx="5841721" cy="63201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9CEE05D-DAAF-405D-B0DA-9C73A88E0A90}"/>
              </a:ext>
            </a:extLst>
          </p:cNvPr>
          <p:cNvSpPr txBox="1"/>
          <p:nvPr/>
        </p:nvSpPr>
        <p:spPr>
          <a:xfrm>
            <a:off x="260095" y="1556752"/>
            <a:ext cx="5725522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 err="1">
                <a:ea typeface="+mn-lt"/>
                <a:cs typeface="+mn-lt"/>
              </a:rPr>
              <a:t>Bijdragers</a:t>
            </a:r>
            <a:r>
              <a:rPr lang="en-US" sz="2000" dirty="0">
                <a:ea typeface="+mn-lt"/>
                <a:cs typeface="+mn-lt"/>
              </a:rPr>
              <a:t>: </a:t>
            </a:r>
            <a:r>
              <a:rPr lang="en-US" sz="2000" dirty="0" err="1">
                <a:ea typeface="+mn-lt"/>
                <a:cs typeface="+mn-lt"/>
              </a:rPr>
              <a:t>o.a.</a:t>
            </a:r>
            <a:r>
              <a:rPr lang="en-US" sz="2000" dirty="0">
                <a:ea typeface="+mn-lt"/>
                <a:cs typeface="+mn-lt"/>
              </a:rPr>
              <a:t> Amazon, Microsoft, Google, IBM, Oracle, Red Hat, Huawei, Alibaba</a:t>
            </a:r>
            <a:endParaRPr lang="en-US" sz="2000" dirty="0"/>
          </a:p>
        </p:txBody>
      </p:sp>
      <p:pic>
        <p:nvPicPr>
          <p:cNvPr id="12" name="Afbeelding 2">
            <a:extLst>
              <a:ext uri="{FF2B5EF4-FFF2-40B4-BE49-F238E27FC236}">
                <a16:creationId xmlns:a16="http://schemas.microsoft.com/office/drawing/2014/main" id="{E6CBADE4-2BB5-4E41-B195-714195241EC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402" t="6750" r="2953" b="74675"/>
          <a:stretch/>
        </p:blipFill>
        <p:spPr>
          <a:xfrm>
            <a:off x="143895" y="182218"/>
            <a:ext cx="5861207" cy="127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374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8B79C466-3077-462B-9D89-90EB78120BCE}">
  <we:reference id="wa104380121" version="2.0.0.0" store="nl-NL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roject xmlns="9c6c619d-3dda-43e0-965c-f72c6186b5e1" xsi:nil="true"/>
    <Jaar xmlns="9c6c619d-3dda-43e0-965c-f72c6186b5e1">2022</Jaar>
    <Typedocument xmlns="9c6c619d-3dda-43e0-965c-f72c6186b5e1">Notitie</Typedocument>
    <lcf76f155ced4ddcb4097134ff3c332f xmlns="9c6c619d-3dda-43e0-965c-f72c6186b5e1">
      <Terms xmlns="http://schemas.microsoft.com/office/infopath/2007/PartnerControls"/>
    </lcf76f155ced4ddcb4097134ff3c332f>
    <TaxCatchAll xmlns="bdcdeddd-627c-4bb4-a5c6-f691fe7e91ca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316D6CE283D034DA7CAB9F5C19E35C5" ma:contentTypeVersion="19" ma:contentTypeDescription="Een nieuw document maken." ma:contentTypeScope="" ma:versionID="bddc7606b8ce7782b8034ed60c76a9ae">
  <xsd:schema xmlns:xsd="http://www.w3.org/2001/XMLSchema" xmlns:xs="http://www.w3.org/2001/XMLSchema" xmlns:p="http://schemas.microsoft.com/office/2006/metadata/properties" xmlns:ns2="9c6c619d-3dda-43e0-965c-f72c6186b5e1" xmlns:ns3="bdcdeddd-627c-4bb4-a5c6-f691fe7e91ca" targetNamespace="http://schemas.microsoft.com/office/2006/metadata/properties" ma:root="true" ma:fieldsID="1b630b3a789f97e86dfa1890ad14c76d" ns2:_="" ns3:_="">
    <xsd:import namespace="9c6c619d-3dda-43e0-965c-f72c6186b5e1"/>
    <xsd:import namespace="bdcdeddd-627c-4bb4-a5c6-f691fe7e91c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Locatio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Project" minOccurs="0"/>
                <xsd:element ref="ns2:Jaar" minOccurs="0"/>
                <xsd:element ref="ns2:Typedocument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c6c619d-3dda-43e0-965c-f72c6186b5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1" nillable="true" ma:displayName="Location" ma:internalName="MediaServiceLocation" ma:readOnly="true">
      <xsd:simpleType>
        <xsd:restriction base="dms:Text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Project" ma:index="21" nillable="true" ma:displayName="Project" ma:description="Geef aan bij welk project/werkzaamheden het document hoort? (Beheer, rapportage, onderzoek, etc.)" ma:format="Dropdown" ma:internalName="Project">
      <xsd:simpleType>
        <xsd:restriction base="dms:Text">
          <xsd:maxLength value="255"/>
        </xsd:restriction>
      </xsd:simpleType>
    </xsd:element>
    <xsd:element name="Jaar" ma:index="22" nillable="true" ma:displayName="Jaar" ma:default="2022" ma:format="Dropdown" ma:internalName="Jaar">
      <xsd:simpleType>
        <xsd:restriction base="dms:Text">
          <xsd:maxLength value="255"/>
        </xsd:restriction>
      </xsd:simpleType>
    </xsd:element>
    <xsd:element name="Typedocument" ma:index="23" nillable="true" ma:displayName="Type document" ma:default="Notitie" ma:format="Dropdown" ma:internalName="Typedocument">
      <xsd:simpleType>
        <xsd:restriction base="dms:Text">
          <xsd:maxLength value="255"/>
        </xsd:restriction>
      </xsd:simpleType>
    </xsd:element>
    <xsd:element name="lcf76f155ced4ddcb4097134ff3c332f" ma:index="25" nillable="true" ma:taxonomy="true" ma:internalName="lcf76f155ced4ddcb4097134ff3c332f" ma:taxonomyFieldName="MediaServiceImageTags" ma:displayName="Afbeeldingtags" ma:readOnly="false" ma:fieldId="{5cf76f15-5ced-4ddc-b409-7134ff3c332f}" ma:taxonomyMulti="true" ma:sspId="a99bed0e-432a-4091-b929-67b863917b6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cdeddd-627c-4bb4-a5c6-f691fe7e91ca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6" nillable="true" ma:displayName="Taxonomy Catch All Column" ma:hidden="true" ma:list="{3182335c-366b-4c5a-92cd-28d91778e35f}" ma:internalName="TaxCatchAll" ma:showField="CatchAllData" ma:web="bdcdeddd-627c-4bb4-a5c6-f691fe7e91c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29AAC33-C1DD-43CA-96A1-56A920CC27CB}">
  <ds:schemaRefs>
    <ds:schemaRef ds:uri="http://www.w3.org/XML/1998/namespace"/>
    <ds:schemaRef ds:uri="http://purl.org/dc/terms/"/>
    <ds:schemaRef ds:uri="http://purl.org/dc/dcmitype/"/>
    <ds:schemaRef ds:uri="http://schemas.microsoft.com/office/2006/documentManagement/types"/>
    <ds:schemaRef ds:uri="bdcdeddd-627c-4bb4-a5c6-f691fe7e91ca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c6c619d-3dda-43e0-965c-f72c6186b5e1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6CC4F6F7-B60F-4F95-B888-277946F1DAAC}"/>
</file>

<file path=customXml/itemProps3.xml><?xml version="1.0" encoding="utf-8"?>
<ds:datastoreItem xmlns:ds="http://schemas.openxmlformats.org/officeDocument/2006/customXml" ds:itemID="{FCD5ECAC-545A-4703-807D-C0D6CBBC56D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1058</Words>
  <Application>Microsoft Macintosh PowerPoint</Application>
  <PresentationFormat>Widescreen</PresentationFormat>
  <Paragraphs>269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Consolas</vt:lpstr>
      <vt:lpstr>Segoe UI</vt:lpstr>
      <vt:lpstr>Kantoorthema</vt:lpstr>
      <vt:lpstr>  Introductie Notificeren en CloudEvents</vt:lpstr>
      <vt:lpstr>PowerPoint Presentation</vt:lpstr>
      <vt:lpstr>PowerPoint Presentation</vt:lpstr>
      <vt:lpstr>PowerPoint Presentation</vt:lpstr>
      <vt:lpstr>PowerPoint Presentation</vt:lpstr>
      <vt:lpstr>Bevindingen bij definiëren typen</vt:lpstr>
      <vt:lpstr>Bevindingen bij definiëren typen</vt:lpstr>
      <vt:lpstr>PowerPoint Presentation</vt:lpstr>
      <vt:lpstr>PowerPoint Presentation</vt:lpstr>
      <vt:lpstr>PowerPoint Presentation</vt:lpstr>
      <vt:lpstr>Gelaagde architectuur CloudEvents</vt:lpstr>
      <vt:lpstr>Cloudevents attributes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J.W. Bijpost</dc:creator>
  <cp:lastModifiedBy>J.W. Bijpost</cp:lastModifiedBy>
  <cp:revision>105</cp:revision>
  <dcterms:created xsi:type="dcterms:W3CDTF">2021-03-10T08:47:22Z</dcterms:created>
  <dcterms:modified xsi:type="dcterms:W3CDTF">2022-06-01T12:25:33Z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0x0101008316D6CE283D034DA7CAB9F5C19E35C5</vt:lpwstr>
  </property>
</Properties>
</file>